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516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862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492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804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345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369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02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500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665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061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0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E1C9-6E32-48F4-BA0E-69804215934B}" type="datetimeFigureOut">
              <a:rPr lang="es-CO" smtClean="0"/>
              <a:t>24/05/2011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B4A7-331E-4854-953C-98532D61D8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1710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008111"/>
          </a:xfrm>
        </p:spPr>
        <p:txBody>
          <a:bodyPr/>
          <a:lstStyle/>
          <a:p>
            <a:r>
              <a:rPr lang="es-CO" dirty="0" smtClean="0">
                <a:solidFill>
                  <a:schemeClr val="accent2"/>
                </a:solidFill>
              </a:rPr>
              <a:t>ENGLISH TOMATO,3014</a:t>
            </a:r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2160240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IN THE YEAR 3014, A BIG TOMATO NAMED ENGLISH TRAVELS AROUND AN UNKNOWN GALAXY NAMED ONION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69160"/>
            <a:ext cx="640871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4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256584"/>
          </a:xfrm>
        </p:spPr>
        <p:txBody>
          <a:bodyPr/>
          <a:lstStyle/>
          <a:p>
            <a:r>
              <a:rPr lang="es-CO" dirty="0" smtClean="0">
                <a:solidFill>
                  <a:schemeClr val="tx2"/>
                </a:solidFill>
              </a:rPr>
              <a:t>SUDDENLY A BIG ONION APPEARS AND ASKS HIM «WHAT ARE YOU DOING HERE IN MY GALAXY? THIS GALAXY IS ONLY FOR ONIONS, NOT FOR TOMATOES»</a:t>
            </a:r>
          </a:p>
          <a:p>
            <a:endParaRPr lang="es-CO" dirty="0">
              <a:solidFill>
                <a:schemeClr val="tx2"/>
              </a:solidFill>
            </a:endParaRPr>
          </a:p>
          <a:p>
            <a:endParaRPr lang="es-CO" dirty="0" smtClean="0">
              <a:solidFill>
                <a:schemeClr val="tx2"/>
              </a:solidFill>
            </a:endParaRPr>
          </a:p>
          <a:p>
            <a:r>
              <a:rPr lang="es-CO" dirty="0" smtClean="0">
                <a:solidFill>
                  <a:schemeClr val="tx2"/>
                </a:solidFill>
              </a:rPr>
              <a:t>ENGLISH TOMATO REPLIES «DON’T MESS WITH ME, I’M BIGGER THAN YOU AND I CAN SLIDE YOU IN MANY PIECES»</a:t>
            </a:r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58">
            <a:off x="4303131" y="5442988"/>
            <a:ext cx="3431758" cy="82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38389"/>
            <a:ext cx="2664296" cy="121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60848"/>
            <a:ext cx="18288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0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832648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A LETTUCE WATCHING THE SITUATION SAYS «WE CAN LIVE TOGETHER IN THE SAME GALAXY AND MIX FOR A SALAD</a:t>
            </a:r>
            <a:r>
              <a:rPr lang="es-CO" dirty="0" smtClean="0"/>
              <a:t>»</a:t>
            </a:r>
            <a:endParaRPr lang="es-CO" dirty="0"/>
          </a:p>
        </p:txBody>
      </p:sp>
      <p:pic>
        <p:nvPicPr>
          <p:cNvPr id="3074" name="Picture 2" descr="ver detal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97152"/>
            <a:ext cx="417646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8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91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ENGLISH TOMATO,3014</vt:lpstr>
      <vt:lpstr>Presentación de PowerPoint</vt:lpstr>
      <vt:lpstr>A LETTUCE WATCHING THE SITUATION SAYS «WE CAN LIVE TOGETHER IN THE SAME GALAXY AND MIX FOR A SALAD»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TOMATO,3014</dc:title>
  <dc:creator>1</dc:creator>
  <cp:lastModifiedBy>1</cp:lastModifiedBy>
  <cp:revision>4</cp:revision>
  <dcterms:created xsi:type="dcterms:W3CDTF">2011-05-25T01:02:06Z</dcterms:created>
  <dcterms:modified xsi:type="dcterms:W3CDTF">2011-05-25T01:45:23Z</dcterms:modified>
</cp:coreProperties>
</file>