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62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8C27-58F7-482C-89FC-B77524B0184B}" type="datetimeFigureOut">
              <a:rPr lang="es-ES" smtClean="0"/>
              <a:pPr/>
              <a:t>19/01/2012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DD4C5-4A5D-4B9F-8CCB-2AC04FCDC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39425" cy="710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COSTOS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Todo proyecto pedagógico debe tener en su planificación  la suma de </a:t>
            </a:r>
            <a:r>
              <a:rPr lang="es-ES" dirty="0" smtClean="0"/>
              <a:t> inversión </a:t>
            </a:r>
            <a:r>
              <a:rPr lang="es-ES" dirty="0" smtClean="0"/>
              <a:t>para su ejecución, las estrategias posibles para solventar los gastos que se deriven de las diferentes actividades, la optimización de los recursos conseguidos y su eficiencia para la concreción del proyecto.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8592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 smtClean="0">
                <a:latin typeface="Arial"/>
                <a:ea typeface="Calibri"/>
                <a:cs typeface="Times New Roman"/>
              </a:rPr>
              <a:t>INGRESOS DEL FESTIVAL DE LA CANCIÓN EN INGLÉS</a:t>
            </a:r>
            <a:r>
              <a:rPr lang="es-ES" sz="1200" dirty="0">
                <a:ea typeface="Calibri"/>
                <a:cs typeface="Times New Roman"/>
              </a:rPr>
              <a:t/>
            </a:r>
            <a:br>
              <a:rPr lang="es-ES" sz="1200" dirty="0">
                <a:ea typeface="Calibri"/>
                <a:cs typeface="Times New Roman"/>
              </a:rPr>
            </a:br>
            <a:r>
              <a:rPr lang="es-ES" sz="1200" b="1" dirty="0" smtClean="0">
                <a:latin typeface="Arial"/>
                <a:ea typeface="Calibri"/>
                <a:cs typeface="Times New Roman"/>
              </a:rPr>
              <a:t>En pro de la ejecución del proyecto, los estudiantes de las tres jornadas de manera voluntaria aportaron la suma de</a:t>
            </a:r>
            <a:br>
              <a:rPr lang="es-ES" sz="1200" b="1" dirty="0" smtClean="0">
                <a:latin typeface="Arial"/>
                <a:ea typeface="Calibri"/>
                <a:cs typeface="Times New Roman"/>
              </a:rPr>
            </a:br>
            <a:r>
              <a:rPr lang="es-ES" sz="1200" b="1" dirty="0" smtClean="0">
                <a:latin typeface="Arial"/>
                <a:ea typeface="Calibri"/>
                <a:cs typeface="Times New Roman"/>
              </a:rPr>
              <a:t> $ 373.600 esta estrategia de auto financiamiento nos permitió comprar algunos elementos para desarrollar la actividad. </a:t>
            </a:r>
            <a:br>
              <a:rPr lang="es-ES" sz="1200" b="1" dirty="0" smtClean="0">
                <a:latin typeface="Arial"/>
                <a:ea typeface="Calibri"/>
                <a:cs typeface="Times New Roman"/>
              </a:rPr>
            </a:br>
            <a:r>
              <a:rPr lang="es-ES" sz="1200" b="1" dirty="0" smtClean="0">
                <a:latin typeface="Arial"/>
                <a:ea typeface="Calibri"/>
                <a:cs typeface="Times New Roman"/>
              </a:rPr>
              <a:t> En primer lugar se discrimina lo obtenido:</a:t>
            </a:r>
            <a:r>
              <a:rPr lang="es-ES" sz="1200" dirty="0">
                <a:ea typeface="Calibri"/>
                <a:cs typeface="Times New Roman"/>
              </a:rPr>
              <a:t/>
            </a:r>
            <a:br>
              <a:rPr lang="es-ES" sz="1200" dirty="0">
                <a:ea typeface="Calibri"/>
                <a:cs typeface="Times New Roman"/>
              </a:rPr>
            </a:br>
            <a:endParaRPr lang="es-ES" sz="1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785926"/>
            <a:ext cx="9144000" cy="507207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sz="1300" b="1" dirty="0" smtClean="0">
              <a:solidFill>
                <a:schemeClr val="bg1"/>
              </a:solidFill>
            </a:endParaRPr>
          </a:p>
          <a:p>
            <a:endParaRPr lang="es-ES" sz="1300" b="1" dirty="0">
              <a:solidFill>
                <a:schemeClr val="bg1"/>
              </a:solidFill>
            </a:endParaRPr>
          </a:p>
          <a:p>
            <a:endParaRPr lang="es-ES" sz="1300" b="1" dirty="0" smtClean="0">
              <a:solidFill>
                <a:schemeClr val="bg1"/>
              </a:solidFill>
            </a:endParaRPr>
          </a:p>
          <a:p>
            <a:endParaRPr lang="es-ES" sz="1300" b="1" dirty="0">
              <a:solidFill>
                <a:schemeClr val="bg1"/>
              </a:solidFill>
            </a:endParaRPr>
          </a:p>
          <a:p>
            <a:endParaRPr lang="es-ES" sz="1300" b="1" dirty="0" smtClean="0">
              <a:solidFill>
                <a:schemeClr val="bg1"/>
              </a:solidFill>
            </a:endParaRPr>
          </a:p>
          <a:p>
            <a:endParaRPr lang="es-ES" sz="1300" b="1" dirty="0">
              <a:solidFill>
                <a:schemeClr val="bg1"/>
              </a:solidFill>
            </a:endParaRPr>
          </a:p>
          <a:p>
            <a:endParaRPr lang="es-ES" sz="1300" b="1" dirty="0" smtClean="0">
              <a:solidFill>
                <a:schemeClr val="bg1"/>
              </a:solidFill>
            </a:endParaRPr>
          </a:p>
          <a:p>
            <a:r>
              <a:rPr lang="es-ES" sz="1300" b="1" dirty="0" smtClean="0">
                <a:solidFill>
                  <a:schemeClr val="bg1"/>
                </a:solidFill>
              </a:rPr>
              <a:t>Este </a:t>
            </a:r>
            <a:r>
              <a:rPr lang="es-ES" sz="1300" b="1" dirty="0">
                <a:solidFill>
                  <a:schemeClr val="bg1"/>
                </a:solidFill>
              </a:rPr>
              <a:t>dinero fue contado por los estudiantes Luisa Hoyos, Anderson Cardona  y </a:t>
            </a:r>
            <a:r>
              <a:rPr lang="es-ES" sz="1300" b="1" dirty="0" err="1">
                <a:solidFill>
                  <a:schemeClr val="bg1"/>
                </a:solidFill>
              </a:rPr>
              <a:t>Estefany</a:t>
            </a:r>
            <a:r>
              <a:rPr lang="es-ES" sz="1300" b="1" dirty="0">
                <a:solidFill>
                  <a:schemeClr val="bg1"/>
                </a:solidFill>
              </a:rPr>
              <a:t> </a:t>
            </a:r>
            <a:r>
              <a:rPr lang="es-ES" sz="1300" b="1" dirty="0" smtClean="0">
                <a:solidFill>
                  <a:schemeClr val="bg1"/>
                </a:solidFill>
              </a:rPr>
              <a:t>Hincapié, </a:t>
            </a:r>
            <a:r>
              <a:rPr lang="es-ES" sz="1300" b="1" dirty="0">
                <a:solidFill>
                  <a:schemeClr val="bg1"/>
                </a:solidFill>
              </a:rPr>
              <a:t>con la supervisión de los docentes Nelly Giraldo y Carlos Alvarado</a:t>
            </a:r>
            <a:endParaRPr lang="es-ES" sz="1300" dirty="0">
              <a:solidFill>
                <a:schemeClr val="bg1"/>
              </a:solidFill>
            </a:endParaRPr>
          </a:p>
          <a:p>
            <a:r>
              <a:rPr lang="es-ES" sz="1300" b="1" dirty="0">
                <a:solidFill>
                  <a:schemeClr val="bg1"/>
                </a:solidFill>
              </a:rPr>
              <a:t> </a:t>
            </a:r>
            <a:endParaRPr lang="es-ES" sz="1300" dirty="0">
              <a:solidFill>
                <a:schemeClr val="bg1"/>
              </a:solidFill>
            </a:endParaRPr>
          </a:p>
          <a:p>
            <a:endParaRPr lang="es-ES" dirty="0"/>
          </a:p>
          <a:p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00166" y="1571612"/>
          <a:ext cx="6096000" cy="4288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08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TEACHER´S NAME</a:t>
                      </a:r>
                      <a:endParaRPr lang="es-E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COLLECTED MONEY</a:t>
                      </a:r>
                      <a:endParaRPr lang="es-E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18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NELLY GIRALDO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$ 74.200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8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GLORIA MONTOYA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$ 33.950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8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Calibri"/>
                          <a:ea typeface="Calibri"/>
                          <a:cs typeface="Times New Roman"/>
                        </a:rPr>
                        <a:t>OMAR</a:t>
                      </a:r>
                      <a:r>
                        <a:rPr lang="es-E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SERNA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s-ES" sz="1600" dirty="0" smtClean="0">
                          <a:latin typeface="Calibri"/>
                          <a:ea typeface="Calibri"/>
                          <a:cs typeface="Times New Roman"/>
                        </a:rPr>
                        <a:t>27.700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8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JAMES GALLEGO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$ 24.500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8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CARLOS ALVARADO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$134.800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8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LILIANA SEGURO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$ 78.450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813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              TOTAL: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$ 373.600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1800" b="1" dirty="0"/>
              <a:t>EGRESOS FESTIVAL DE LA CANCIÓN EN INGLÉS 2011</a:t>
            </a:r>
            <a:r>
              <a:rPr lang="es-ES" sz="1600" dirty="0"/>
              <a:t/>
            </a:r>
            <a:br>
              <a:rPr lang="es-ES" sz="1600" dirty="0"/>
            </a:br>
            <a:r>
              <a:rPr lang="es-ES" sz="1100" b="1" dirty="0">
                <a:latin typeface="Arial" pitchFamily="34" charset="0"/>
                <a:cs typeface="Arial" pitchFamily="34" charset="0"/>
              </a:rPr>
              <a:t>Teniendo en cuenta que el proyecto necesita adquirir diferentes materiales para su ejecución, los siguientes fueron los elementos que se compraron y que posteriormente fueron utilizados. Cada uno de estas compras tiene su factura correspondiente en el archivo físico del festival</a:t>
            </a:r>
            <a:endParaRPr lang="es-ES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4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114"/>
                <a:gridCol w="6145968"/>
                <a:gridCol w="1648918"/>
              </a:tblGrid>
              <a:tr h="178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FECHA</a:t>
                      </a:r>
                      <a:endParaRPr lang="es-E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MATERIAL</a:t>
                      </a:r>
                      <a:endParaRPr lang="es-E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COSTO</a:t>
                      </a:r>
                      <a:endParaRPr lang="es-E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05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30 AGOSTO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Arial"/>
                          <a:ea typeface="Calibri"/>
                          <a:cs typeface="Times New Roman"/>
                        </a:rPr>
                        <a:t>RESMA </a:t>
                      </a: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DE PAPEL TAMANO CARTA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$ 10.000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Arial"/>
                          <a:ea typeface="Calibri"/>
                          <a:cs typeface="Times New Roman"/>
                        </a:rPr>
                        <a:t>30 </a:t>
                      </a: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AGOSTO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5 PLIEGOS DE PAPEL BRILLANTE COLOR AZUL Y DORADO ( DECORAR CARTELERA INTERIOR)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$ 4.000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30  AGOSTO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PASAJES PARA ENTREGAR CARTAS INVITACION COLEGIOS TRINIDAD Y GABRIELA MISTRAL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$ 5.000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16 SEPTIEMBRE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8  ALCANCIAS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$ 4.000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22 SEPTIEMBRE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6  CARPETAS DE VINILO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$21.400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23 SEPTIEMBRE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1 METRO DE CONTAC TRANSPARENTE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$1500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19 OCTUBRE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4 CAJAS DE CHINCHES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$ 3.000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22 OCTUBRE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DISENO DE LOGO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$80.000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2 NOVIEMBRE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PAPEL REGALO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$5000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3 NOVIEMBRE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35 BOTONES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$63.000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3 NOVIEMBRE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8 GASEOSAS TRES LITROS, 6 BOTELLAS DE AGUA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$53.050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3 NOVIEMBRE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Arial"/>
                          <a:ea typeface="Calibri"/>
                          <a:cs typeface="Times New Roman"/>
                        </a:rPr>
                        <a:t>PAGO </a:t>
                      </a: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DE TAXI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$5.000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4 NOVIEMBRE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1 CARPA  DE 6 MTS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$190.000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4 NOVIEMBRE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CD REGRABABLE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$ 16.000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4 NOVIEMBRE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25 MTS DE MANILA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$ 25.000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25 NOVIEMBRE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12 REFRIGERIOS PARA EL COMITÉ LOGISTICO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$120.000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TOTAL                                      </a:t>
                      </a:r>
                      <a:endParaRPr lang="es-E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$ 605.950</a:t>
                      </a:r>
                      <a:endParaRPr lang="es-E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latin typeface="Arial" pitchFamily="34" charset="0"/>
                <a:cs typeface="Arial" pitchFamily="34" charset="0"/>
              </a:rPr>
              <a:t>APORTE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DE LA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INSTITUCIÓN</a:t>
            </a:r>
            <a:r>
              <a:rPr lang="es-ES" dirty="0">
                <a:latin typeface="Arial" pitchFamily="34" charset="0"/>
                <a:cs typeface="Arial" pitchFamily="34" charset="0"/>
              </a:rPr>
              <a:t/>
            </a:r>
            <a:br>
              <a:rPr lang="es-ES" dirty="0">
                <a:latin typeface="Arial" pitchFamily="34" charset="0"/>
                <a:cs typeface="Arial" pitchFamily="34" charset="0"/>
              </a:rPr>
            </a:b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186766" cy="2241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/>
                <a:gridCol w="2728922"/>
                <a:gridCol w="2728922"/>
              </a:tblGrid>
              <a:tr h="41590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FECHA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RECURSOS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COSTO</a:t>
                      </a:r>
                      <a:endParaRPr lang="es-ES" dirty="0"/>
                    </a:p>
                  </a:txBody>
                  <a:tcPr/>
                </a:tc>
              </a:tr>
              <a:tr h="608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4 NOVIEMBRE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Calibri"/>
                          <a:cs typeface="Times New Roman"/>
                        </a:rPr>
                        <a:t>ALQUILER DE SONIDO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Calibri"/>
                          <a:cs typeface="Times New Roman"/>
                        </a:rPr>
                        <a:t>$ 400.000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4 NOVIEMBRE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Calibri"/>
                          <a:cs typeface="Times New Roman"/>
                        </a:rPr>
                        <a:t>COMPRA DE 9 PLACAS Y 20 MEDALLAS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Calibri"/>
                          <a:cs typeface="Times New Roman"/>
                        </a:rPr>
                        <a:t>$350.000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$ 750.000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CONCLUSIONES DEL COSTO DEL PROYECTO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/>
              <a:t>     </a:t>
            </a:r>
          </a:p>
          <a:p>
            <a:pPr algn="just"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Concluimos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que el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desarrollo del proyecto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costos presento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un desfase financiero, observando que los ingresos fueron de $ 373.600 y los egresos fueron de $ 605.950  quedando un saldo en rojo de  </a:t>
            </a:r>
            <a:r>
              <a:rPr lang="es-E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$232.250 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que fueron aportados en diferente proporción por los Docentes Nelly Giraldo, James Gallego y Carlos Alvarado. Cabe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anotar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que la institución asumió el costo del alquiler del sonido por $ 400.000 y la compra de 9 placas y 20 medallas por el valor de $ 350.000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algn="just">
              <a:buNone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  De igual manera se reconoce que otras entidades como Antioquia Bilingüe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entregó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la valla publicitaria y  algunos regalos para la premiación del festival. La empresas privadas 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quality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line, el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jazmin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microcinco,el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deportista,aula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virtual y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servitec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generosamente se encargaron de entregar la premiación en las diferentes categorías.</a:t>
            </a:r>
          </a:p>
          <a:p>
            <a:pPr algn="just"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algn="just"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     Así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de esta manera  el costo total  del proyecto con aporte de los estudiantes,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profesores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del área de Ingles y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administración de la institución fue  de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$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1.005.950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sin tener en cuenta los aportes dados por la empresa privada.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493</Words>
  <Application>Microsoft Office PowerPoint</Application>
  <PresentationFormat>Presentación en pantalla (4:3)</PresentationFormat>
  <Paragraphs>179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COSTOS DEL PROYECTO</vt:lpstr>
      <vt:lpstr>INGRESOS DEL FESTIVAL DE LA CANCIÓN EN INGLÉS En pro de la ejecución del proyecto, los estudiantes de las tres jornadas de manera voluntaria aportaron la suma de  $ 373.600 esta estrategia de auto financiamiento nos permitió comprar algunos elementos para desarrollar la actividad.   En primer lugar se discrimina lo obtenido: </vt:lpstr>
      <vt:lpstr>EGRESOS FESTIVAL DE LA CANCIÓN EN INGLÉS 2011 Teniendo en cuenta que el proyecto necesita adquirir diferentes materiales para su ejecución, los siguientes fueron los elementos que se compraron y que posteriormente fueron utilizados. Cada uno de estas compras tiene su factura correspondiente en el archivo físico del festival</vt:lpstr>
      <vt:lpstr> APORTE DE LA INSTITUCIÓN </vt:lpstr>
      <vt:lpstr>CONCLUSIONES DEL COSTO DEL PROYECTO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Personal</cp:lastModifiedBy>
  <cp:revision>18</cp:revision>
  <dcterms:created xsi:type="dcterms:W3CDTF">2012-01-16T01:54:02Z</dcterms:created>
  <dcterms:modified xsi:type="dcterms:W3CDTF">2012-01-19T14:02:28Z</dcterms:modified>
</cp:coreProperties>
</file>