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-86" y="-5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5E6D342B-42A9-4F1D-B1ED-DB9ACF958937}" type="datetimeFigureOut">
              <a:rPr lang="es-CO" smtClean="0"/>
              <a:t>03/07/2014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40D8D2DE-0AAF-4C32-9A71-9E92B4AFCC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62016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D342B-42A9-4F1D-B1ED-DB9ACF958937}" type="datetimeFigureOut">
              <a:rPr lang="es-CO" smtClean="0"/>
              <a:t>03/07/2014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D2DE-0AAF-4C32-9A71-9E92B4AFCC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05536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D342B-42A9-4F1D-B1ED-DB9ACF958937}" type="datetimeFigureOut">
              <a:rPr lang="es-CO" smtClean="0"/>
              <a:t>03/07/2014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D2DE-0AAF-4C32-9A71-9E92B4AFCC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92401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D342B-42A9-4F1D-B1ED-DB9ACF958937}" type="datetimeFigureOut">
              <a:rPr lang="es-CO" smtClean="0"/>
              <a:t>03/07/2014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D2DE-0AAF-4C32-9A71-9E92B4AFCC36}" type="slidenum">
              <a:rPr lang="es-CO" smtClean="0"/>
              <a:t>‹Nº›</a:t>
            </a:fld>
            <a:endParaRPr lang="es-CO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37424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D342B-42A9-4F1D-B1ED-DB9ACF958937}" type="datetimeFigureOut">
              <a:rPr lang="es-CO" smtClean="0"/>
              <a:t>03/07/2014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D2DE-0AAF-4C32-9A71-9E92B4AFCC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6447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D342B-42A9-4F1D-B1ED-DB9ACF958937}" type="datetimeFigureOut">
              <a:rPr lang="es-CO" smtClean="0"/>
              <a:t>03/07/2014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D2DE-0AAF-4C32-9A71-9E92B4AFCC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29786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D342B-42A9-4F1D-B1ED-DB9ACF958937}" type="datetimeFigureOut">
              <a:rPr lang="es-CO" smtClean="0"/>
              <a:t>03/07/2014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D2DE-0AAF-4C32-9A71-9E92B4AFCC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53018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D342B-42A9-4F1D-B1ED-DB9ACF958937}" type="datetimeFigureOut">
              <a:rPr lang="es-CO" smtClean="0"/>
              <a:t>03/07/2014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D2DE-0AAF-4C32-9A71-9E92B4AFCC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054654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D342B-42A9-4F1D-B1ED-DB9ACF958937}" type="datetimeFigureOut">
              <a:rPr lang="es-CO" smtClean="0"/>
              <a:t>03/07/2014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D2DE-0AAF-4C32-9A71-9E92B4AFCC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94660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D342B-42A9-4F1D-B1ED-DB9ACF958937}" type="datetimeFigureOut">
              <a:rPr lang="es-CO" smtClean="0"/>
              <a:t>03/07/2014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D2DE-0AAF-4C32-9A71-9E92B4AFCC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54277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D342B-42A9-4F1D-B1ED-DB9ACF958937}" type="datetimeFigureOut">
              <a:rPr lang="es-CO" smtClean="0"/>
              <a:t>03/07/2014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D2DE-0AAF-4C32-9A71-9E92B4AFCC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47856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D342B-42A9-4F1D-B1ED-DB9ACF958937}" type="datetimeFigureOut">
              <a:rPr lang="es-CO" smtClean="0"/>
              <a:t>03/07/2014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D2DE-0AAF-4C32-9A71-9E92B4AFCC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71882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D342B-42A9-4F1D-B1ED-DB9ACF958937}" type="datetimeFigureOut">
              <a:rPr lang="es-CO" smtClean="0"/>
              <a:t>03/07/2014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D2DE-0AAF-4C32-9A71-9E92B4AFCC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32566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D342B-42A9-4F1D-B1ED-DB9ACF958937}" type="datetimeFigureOut">
              <a:rPr lang="es-CO" smtClean="0"/>
              <a:t>03/07/2014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D2DE-0AAF-4C32-9A71-9E92B4AFCC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14462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D342B-42A9-4F1D-B1ED-DB9ACF958937}" type="datetimeFigureOut">
              <a:rPr lang="es-CO" smtClean="0"/>
              <a:t>03/07/2014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D2DE-0AAF-4C32-9A71-9E92B4AFCC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0940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D342B-42A9-4F1D-B1ED-DB9ACF958937}" type="datetimeFigureOut">
              <a:rPr lang="es-CO" smtClean="0"/>
              <a:t>03/07/2014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D2DE-0AAF-4C32-9A71-9E92B4AFCC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0773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D342B-42A9-4F1D-B1ED-DB9ACF958937}" type="datetimeFigureOut">
              <a:rPr lang="es-CO" smtClean="0"/>
              <a:t>03/07/2014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D2DE-0AAF-4C32-9A71-9E92B4AFCC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86404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D342B-42A9-4F1D-B1ED-DB9ACF958937}" type="datetimeFigureOut">
              <a:rPr lang="es-CO" smtClean="0"/>
              <a:t>03/07/2014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8D2DE-0AAF-4C32-9A71-9E92B4AFCC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870868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76424" y="231821"/>
            <a:ext cx="8791575" cy="1532586"/>
          </a:xfrm>
        </p:spPr>
        <p:txBody>
          <a:bodyPr/>
          <a:lstStyle/>
          <a:p>
            <a:pPr algn="ctr"/>
            <a:r>
              <a:rPr lang="es-CO" dirty="0" smtClean="0"/>
              <a:t>Golden rules to make good friends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76424" y="1596981"/>
            <a:ext cx="8791575" cy="5048518"/>
          </a:xfrm>
        </p:spPr>
        <p:txBody>
          <a:bodyPr/>
          <a:lstStyle/>
          <a:p>
            <a:pPr algn="ctr"/>
            <a:r>
              <a:rPr lang="es-CO" sz="44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By</a:t>
            </a:r>
          </a:p>
          <a:p>
            <a:pPr algn="ctr"/>
            <a:r>
              <a:rPr lang="es-CO" dirty="0" smtClean="0">
                <a:solidFill>
                  <a:schemeClr val="bg1"/>
                </a:solidFill>
              </a:rPr>
              <a:t>Sergio Hernández Villegas</a:t>
            </a:r>
          </a:p>
          <a:p>
            <a:pPr algn="ctr"/>
            <a:r>
              <a:rPr lang="es-CO" dirty="0" smtClean="0">
                <a:solidFill>
                  <a:schemeClr val="bg1"/>
                </a:solidFill>
              </a:rPr>
              <a:t>Rubén García Cortez</a:t>
            </a:r>
          </a:p>
          <a:p>
            <a:pPr algn="ctr"/>
            <a:r>
              <a:rPr lang="es-CO" dirty="0" smtClean="0">
                <a:solidFill>
                  <a:schemeClr val="bg1"/>
                </a:solidFill>
              </a:rPr>
              <a:t>Camilo Arroyave Jaramillo</a:t>
            </a:r>
          </a:p>
          <a:p>
            <a:pPr algn="ctr"/>
            <a:r>
              <a:rPr lang="es-CO" dirty="0" smtClean="0">
                <a:solidFill>
                  <a:schemeClr val="bg1"/>
                </a:solidFill>
              </a:rPr>
              <a:t>Juan David Cardona</a:t>
            </a:r>
          </a:p>
          <a:p>
            <a:pPr algn="ctr"/>
            <a:r>
              <a:rPr lang="es-CO" dirty="0" smtClean="0">
                <a:solidFill>
                  <a:schemeClr val="bg1"/>
                </a:solidFill>
              </a:rPr>
              <a:t>Steven Meneses  </a:t>
            </a:r>
            <a:endParaRPr lang="es-CO" dirty="0" smtClean="0">
              <a:solidFill>
                <a:schemeClr val="bg1"/>
              </a:solidFill>
            </a:endParaRPr>
          </a:p>
          <a:p>
            <a:pPr algn="ctr"/>
            <a:r>
              <a:rPr lang="es-CO" dirty="0" err="1" smtClean="0">
                <a:solidFill>
                  <a:schemeClr val="tx1"/>
                </a:solidFill>
              </a:rPr>
              <a:t>Team</a:t>
            </a:r>
            <a:r>
              <a:rPr lang="es-CO" dirty="0" smtClean="0">
                <a:solidFill>
                  <a:schemeClr val="tx1"/>
                </a:solidFill>
              </a:rPr>
              <a:t> in 9th 3</a:t>
            </a:r>
          </a:p>
          <a:p>
            <a:pPr algn="ctr"/>
            <a:r>
              <a:rPr lang="es-CO" smtClean="0">
                <a:solidFill>
                  <a:schemeClr val="tx1"/>
                </a:solidFill>
              </a:rPr>
              <a:t>2013</a:t>
            </a:r>
            <a:endParaRPr lang="es-CO" dirty="0" smtClean="0">
              <a:solidFill>
                <a:schemeClr val="tx1"/>
              </a:solidFill>
            </a:endParaRPr>
          </a:p>
          <a:p>
            <a:pPr algn="ctr"/>
            <a:endParaRPr lang="es-CO" dirty="0"/>
          </a:p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93297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>
                <a:solidFill>
                  <a:schemeClr val="bg1"/>
                </a:solidFill>
              </a:rPr>
              <a:t>9. Not abuse their trust</a:t>
            </a:r>
            <a:endParaRPr lang="es-CO" dirty="0">
              <a:solidFill>
                <a:schemeClr val="bg1"/>
              </a:solidFill>
            </a:endParaRPr>
          </a:p>
        </p:txBody>
      </p:sp>
      <p:pic>
        <p:nvPicPr>
          <p:cNvPr id="9218" name="Picture 2" descr="http://4.bp.blogspot.com/_8HQ16-jXUcY/TGLIPPhjnWI/AAAAAAAAAGc/ySOZ4dOH9Kw/s1600/confianz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659" y="2472744"/>
            <a:ext cx="4984124" cy="3528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3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>
                <a:solidFill>
                  <a:schemeClr val="bg1"/>
                </a:solidFill>
              </a:rPr>
              <a:t>10. Appreciate the friendship that is very important in our life </a:t>
            </a:r>
            <a:endParaRPr lang="es-CO" dirty="0">
              <a:solidFill>
                <a:schemeClr val="bg1"/>
              </a:solidFill>
            </a:endParaRPr>
          </a:p>
        </p:txBody>
      </p:sp>
      <p:pic>
        <p:nvPicPr>
          <p:cNvPr id="10242" name="Picture 2" descr="http://2.bp.blogspot.com/-mDet7-gtfTk/Tjss_QuU91I/AAAAAAAAAJE/DC-qLPcGE1M/s1600/Fotos-de-amistad-3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627" y="2558256"/>
            <a:ext cx="5112913" cy="354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45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>
                <a:solidFill>
                  <a:schemeClr val="bg1"/>
                </a:solidFill>
              </a:rPr>
              <a:t>1. Being friendly with them and letting us to know</a:t>
            </a:r>
            <a:endParaRPr lang="es-CO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lapalma-cundinamarca.gov.co/apc-aa-files/62306663313036396330663865343834/sistemas/buentrat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286" y="2249488"/>
            <a:ext cx="4402254" cy="354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7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>
                <a:solidFill>
                  <a:schemeClr val="bg1"/>
                </a:solidFill>
              </a:rPr>
              <a:t>2. Respecting people and demand respect</a:t>
            </a:r>
            <a:endParaRPr lang="es-CO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yolandacastillor.files.wordpress.com/2012/04/re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780" y="2519239"/>
            <a:ext cx="5252058" cy="295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13754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>
                <a:solidFill>
                  <a:schemeClr val="bg1"/>
                </a:solidFill>
              </a:rPr>
              <a:t>3. Be humble and tolerant with this people</a:t>
            </a:r>
            <a:endParaRPr lang="es-CO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://api.ning.com/files/-iNQ0jlF-l9LSX5dBQ3WzWvaNflGEK-78649r2XesYiprBQqeh8vncS7b*vrIi7XcGhJsTKcef5oea3PFqpUeGG810v8Ag5m/LogoTOLERANCIA.jpg%3F%26format%3Djpg%26width%3D561%26height%3D60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358" y="1968034"/>
            <a:ext cx="5035639" cy="3823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86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>
                <a:solidFill>
                  <a:schemeClr val="bg1"/>
                </a:solidFill>
              </a:rPr>
              <a:t>4. Accepting differences and listen to each</a:t>
            </a:r>
            <a:endParaRPr lang="es-CO" dirty="0">
              <a:solidFill>
                <a:schemeClr val="bg1"/>
              </a:solidFill>
            </a:endParaRPr>
          </a:p>
        </p:txBody>
      </p:sp>
      <p:pic>
        <p:nvPicPr>
          <p:cNvPr id="4098" name="Picture 2" descr="http://mexico.cnn.com/media/2012/08/28/discriminacio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49" y="2438858"/>
            <a:ext cx="4584879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encrypted-tbn0.gstatic.com/images?q=tbn:ANd9GcRdouz6E1oT7IwChL9qOVrLEh-JhP7GuwZtwDGxv5Et6e-rDVpw5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040" y="2438858"/>
            <a:ext cx="4662152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30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>
                <a:solidFill>
                  <a:schemeClr val="bg1"/>
                </a:solidFill>
              </a:rPr>
              <a:t>5. Sharing and respecting the ideas of other </a:t>
            </a:r>
            <a:endParaRPr lang="es-CO" dirty="0">
              <a:solidFill>
                <a:schemeClr val="bg1"/>
              </a:solidFill>
            </a:endParaRPr>
          </a:p>
        </p:txBody>
      </p:sp>
      <p:pic>
        <p:nvPicPr>
          <p:cNvPr id="5124" name="Picture 4" descr="https://fbexternal-a.akamaihd.net/safe_image.php?d=AQAu7FvZ5tFFUBZn&amp;url=http%3A%2F%2Fi4.ytimg.com%2Fvi%2F7Kx089il57s%2Fmaxresdefault.jpg%3Ffeature%3Dog&amp;jq=10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225" y="2249488"/>
            <a:ext cx="6296376" cy="354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12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>
                <a:solidFill>
                  <a:schemeClr val="bg1"/>
                </a:solidFill>
              </a:rPr>
              <a:t>6. </a:t>
            </a:r>
            <a:r>
              <a:rPr lang="es-CO" dirty="0">
                <a:solidFill>
                  <a:schemeClr val="bg1"/>
                </a:solidFill>
              </a:rPr>
              <a:t>Being solidary and </a:t>
            </a:r>
            <a:r>
              <a:rPr lang="es-CO" dirty="0" smtClean="0">
                <a:solidFill>
                  <a:schemeClr val="bg1"/>
                </a:solidFill>
              </a:rPr>
              <a:t>share with other </a:t>
            </a:r>
            <a:endParaRPr lang="es-CO" dirty="0">
              <a:solidFill>
                <a:schemeClr val="bg1"/>
              </a:solidFill>
            </a:endParaRPr>
          </a:p>
        </p:txBody>
      </p:sp>
      <p:pic>
        <p:nvPicPr>
          <p:cNvPr id="6146" name="Picture 2" descr="http://t3.gstatic.com/images?q=tbn:ANd9GcTBu5HD4COtN2uTdox9dGR3JmCUYRjDTPjwQvNB8RiDXlDXWBu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355" y="2533183"/>
            <a:ext cx="4443212" cy="335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55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>
                <a:solidFill>
                  <a:schemeClr val="bg1"/>
                </a:solidFill>
              </a:rPr>
              <a:t>7. Being very honest with them and not talk behind </a:t>
            </a:r>
            <a:endParaRPr lang="es-CO" dirty="0">
              <a:solidFill>
                <a:schemeClr val="bg1"/>
              </a:solidFill>
            </a:endParaRPr>
          </a:p>
        </p:txBody>
      </p:sp>
      <p:pic>
        <p:nvPicPr>
          <p:cNvPr id="7170" name="Picture 2" descr="http://www.talpadeallende.gob.mx/images/gob_valores/poster_honestida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986" y="2249488"/>
            <a:ext cx="6040191" cy="3880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26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>
                <a:solidFill>
                  <a:schemeClr val="bg1"/>
                </a:solidFill>
              </a:rPr>
              <a:t>8. Being very responsible and tolerant with them</a:t>
            </a:r>
            <a:endParaRPr lang="es-CO" dirty="0">
              <a:solidFill>
                <a:schemeClr val="bg1"/>
              </a:solidFill>
            </a:endParaRPr>
          </a:p>
        </p:txBody>
      </p:sp>
      <p:pic>
        <p:nvPicPr>
          <p:cNvPr id="8194" name="Picture 2" descr="http://t3.gstatic.com/images?q=tbn:ANd9GcSYy_f7CUT50SNMIxbabGmH8MCZuKD7E-iimL4CMpwhE1f43h-D5EDr2YfX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448" y="2575775"/>
            <a:ext cx="4108360" cy="346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48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o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o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o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TC104033919[[fn=Circuito]]</Template>
  <TotalTime>76</TotalTime>
  <Words>116</Words>
  <Application>Microsoft Office PowerPoint</Application>
  <PresentationFormat>Personalizado</PresentationFormat>
  <Paragraphs>19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Circuito</vt:lpstr>
      <vt:lpstr>Golden rules to make good friends</vt:lpstr>
      <vt:lpstr>1. Being friendly with them and letting us to know</vt:lpstr>
      <vt:lpstr>2. Respecting people and demand respect</vt:lpstr>
      <vt:lpstr>3. Be humble and tolerant with this people</vt:lpstr>
      <vt:lpstr>4. Accepting differences and listen to each</vt:lpstr>
      <vt:lpstr>5. Sharing and respecting the ideas of other </vt:lpstr>
      <vt:lpstr>6. Being solidary and share with other </vt:lpstr>
      <vt:lpstr>7. Being very honest with them and not talk behind </vt:lpstr>
      <vt:lpstr>8. Being very responsible and tolerant with them</vt:lpstr>
      <vt:lpstr>9. Not abuse their trust</vt:lpstr>
      <vt:lpstr>10. Appreciate the friendship that is very important in our life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Golden rules to make good friends</dc:title>
  <dc:creator>Hogar</dc:creator>
  <cp:lastModifiedBy>AULA VIRTUAL</cp:lastModifiedBy>
  <cp:revision>9</cp:revision>
  <dcterms:created xsi:type="dcterms:W3CDTF">2013-09-08T23:46:31Z</dcterms:created>
  <dcterms:modified xsi:type="dcterms:W3CDTF">2014-07-03T22:37:44Z</dcterms:modified>
</cp:coreProperties>
</file>