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C0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34B28-9F87-40F5-950E-271E60A7DAEC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E8DF2-22D6-4DAF-8940-ADFF4A383D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8DF2-22D6-4DAF-8940-ADFF4A383D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3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D3AE-A982-4E3D-872D-E285E8A5CEEE}" type="datetimeFigureOut">
              <a:rPr lang="es-MX" smtClean="0"/>
              <a:t>03/07/2014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F603-C3A6-4CE3-9673-0FA1F5332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403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D3AE-A982-4E3D-872D-E285E8A5CEEE}" type="datetimeFigureOut">
              <a:rPr lang="es-MX" smtClean="0"/>
              <a:t>03/07/2014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F603-C3A6-4CE3-9673-0FA1F5332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471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D3AE-A982-4E3D-872D-E285E8A5CEEE}" type="datetimeFigureOut">
              <a:rPr lang="es-MX" smtClean="0"/>
              <a:t>03/07/2014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F603-C3A6-4CE3-9673-0FA1F5332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033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D3AE-A982-4E3D-872D-E285E8A5CEEE}" type="datetimeFigureOut">
              <a:rPr lang="es-MX" smtClean="0"/>
              <a:t>03/07/2014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F603-C3A6-4CE3-9673-0FA1F5332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79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D3AE-A982-4E3D-872D-E285E8A5CEEE}" type="datetimeFigureOut">
              <a:rPr lang="es-MX" smtClean="0"/>
              <a:t>03/07/2014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F603-C3A6-4CE3-9673-0FA1F5332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08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D3AE-A982-4E3D-872D-E285E8A5CEEE}" type="datetimeFigureOut">
              <a:rPr lang="es-MX" smtClean="0"/>
              <a:t>03/07/2014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F603-C3A6-4CE3-9673-0FA1F5332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057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D3AE-A982-4E3D-872D-E285E8A5CEEE}" type="datetimeFigureOut">
              <a:rPr lang="es-MX" smtClean="0"/>
              <a:t>03/07/2014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F603-C3A6-4CE3-9673-0FA1F5332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82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D3AE-A982-4E3D-872D-E285E8A5CEEE}" type="datetimeFigureOut">
              <a:rPr lang="es-MX" smtClean="0"/>
              <a:t>03/07/2014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F603-C3A6-4CE3-9673-0FA1F5332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49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D3AE-A982-4E3D-872D-E285E8A5CEEE}" type="datetimeFigureOut">
              <a:rPr lang="es-MX" smtClean="0"/>
              <a:t>03/07/2014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F603-C3A6-4CE3-9673-0FA1F5332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853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D3AE-A982-4E3D-872D-E285E8A5CEEE}" type="datetimeFigureOut">
              <a:rPr lang="es-MX" smtClean="0"/>
              <a:t>03/07/2014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F603-C3A6-4CE3-9673-0FA1F5332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59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D3AE-A982-4E3D-872D-E285E8A5CEEE}" type="datetimeFigureOut">
              <a:rPr lang="es-MX" smtClean="0"/>
              <a:t>03/07/2014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F603-C3A6-4CE3-9673-0FA1F5332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399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8D3AE-A982-4E3D-872D-E285E8A5CEEE}" type="datetimeFigureOut">
              <a:rPr lang="es-MX" smtClean="0"/>
              <a:t>03/07/2014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5F603-C3A6-4CE3-9673-0FA1F5332D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633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.co/url?sa=i&amp;rct=j&amp;q=&amp;esrc=s&amp;frm=1&amp;source=images&amp;cd=&amp;cad=rja&amp;docid=wg9H8PW_dKYF5M&amp;tbnid=k5jEoWLA7UfZvM:&amp;ved=&amp;url=http://www.es.clipproject.info/galeriadeimagenes/imagenes_de_la_escuela_dibujos_animados_gratis/nino-estudiando-dibujo-gratis.html&amp;ei=lY4mUpnUCIGa9QTNwIGADQ&amp;bvm=bv.51495398,d.eWU&amp;psig=AFQjCNHApQhQbqfu8g8kg9vRN2x1LoyNJQ&amp;ust=137834498155453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rgbClr val="FF3399"/>
            </a:gs>
            <a:gs pos="19000">
              <a:schemeClr val="accent6">
                <a:lumMod val="80000"/>
                <a:alpha val="65000"/>
              </a:schemeClr>
            </a:gs>
            <a:gs pos="63000">
              <a:srgbClr val="FFFF00">
                <a:alpha val="48000"/>
              </a:srgbClr>
            </a:gs>
            <a:gs pos="82000">
              <a:srgbClr val="01A78F"/>
            </a:gs>
            <a:gs pos="93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2881" y="2989987"/>
            <a:ext cx="8064896" cy="324036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By: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Juan Pablo Cardona Arias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Johan Enrique Garcia Z.</a:t>
            </a: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mtClean="0">
                <a:solidFill>
                  <a:schemeClr val="accent6">
                    <a:lumMod val="50000"/>
                  </a:schemeClr>
                </a:solidFill>
              </a:rPr>
              <a:t>Team in 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9°1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98153" y="404664"/>
            <a:ext cx="910409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Rounded MT Bold" pitchFamily="34" charset="0"/>
              </a:rPr>
              <a:t>Decalogue about :</a:t>
            </a:r>
          </a:p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Rounded MT Bold" pitchFamily="34" charset="0"/>
              </a:rPr>
              <a:t>how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Rounded MT Bold" pitchFamily="34" charset="0"/>
              </a:rPr>
              <a:t> recovery the failed </a:t>
            </a:r>
          </a:p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Rounded MT Bold" pitchFamily="34" charset="0"/>
              </a:rPr>
              <a:t>subjects at school?</a:t>
            </a:r>
            <a:endParaRPr lang="es-MX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62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82504">
              <a:srgbClr val="6C9D4E"/>
            </a:gs>
            <a:gs pos="73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9° (NINTH)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MOVE AWAY OF THE 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BAD 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COMPANIES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ALEJARSE DE LAS MALAS COMPAÑIAS</a:t>
            </a:r>
            <a:endParaRPr lang="en-US" dirty="0">
              <a:solidFill>
                <a:srgbClr val="002060"/>
              </a:solidFill>
              <a:latin typeface="Algerian" pitchFamily="82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717031"/>
            <a:ext cx="6048672" cy="262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04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rgbClr val="2AC0D4"/>
            </a:gs>
            <a:gs pos="2000">
              <a:schemeClr val="accent2">
                <a:lumMod val="60000"/>
                <a:lumOff val="40000"/>
              </a:schemeClr>
            </a:gs>
            <a:gs pos="40000">
              <a:schemeClr val="accent3">
                <a:lumMod val="60000"/>
                <a:lumOff val="40000"/>
              </a:schemeClr>
            </a:gs>
            <a:gs pos="100000">
              <a:srgbClr val="FFB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10° ( TENTH)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LEAVE THE LAZIESS ASIDE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DEJAR LA PEREZA A UN LADO</a:t>
            </a:r>
          </a:p>
          <a:p>
            <a:pPr marL="0" indent="0" algn="ctr">
              <a:buNone/>
            </a:pPr>
            <a:endParaRPr lang="en-US" dirty="0">
              <a:solidFill>
                <a:srgbClr val="002060"/>
              </a:solidFill>
              <a:latin typeface="Algerian" pitchFamily="82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040" y="3784228"/>
            <a:ext cx="4171960" cy="3073772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8" y="3784228"/>
            <a:ext cx="4414976" cy="307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7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L 0.25 0.25 L 0 0.25 L 0 0 Z" pathEditMode="relative" ptsTypes="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bg2">
                <a:lumMod val="5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2500" dirty="0" smtClean="0">
                <a:solidFill>
                  <a:srgbClr val="0070C0"/>
                </a:solidFill>
              </a:rPr>
              <a:t>TANKS FOR </a:t>
            </a:r>
            <a:r>
              <a:rPr lang="en-US" sz="12500" dirty="0" smtClean="0">
                <a:solidFill>
                  <a:srgbClr val="FF0000"/>
                </a:solidFill>
              </a:rPr>
              <a:t>YOUR</a:t>
            </a:r>
            <a:r>
              <a:rPr lang="en-US" sz="12500" dirty="0" smtClean="0"/>
              <a:t> </a:t>
            </a:r>
            <a:r>
              <a:rPr lang="en-US" sz="12500" dirty="0" smtClean="0">
                <a:solidFill>
                  <a:srgbClr val="0070C0"/>
                </a:solidFill>
              </a:rPr>
              <a:t>ATTENTION</a:t>
            </a:r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1758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33000">
              <a:srgbClr val="99CCFF"/>
            </a:gs>
            <a:gs pos="75000">
              <a:srgbClr val="0070C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0375" y="55245"/>
            <a:ext cx="8229600" cy="997491"/>
          </a:xfrm>
        </p:spPr>
        <p:txBody>
          <a:bodyPr/>
          <a:lstStyle/>
          <a:p>
            <a:r>
              <a:rPr lang="es-MX" b="1" dirty="0" smtClean="0">
                <a:solidFill>
                  <a:schemeClr val="accent4">
                    <a:lumMod val="50000"/>
                  </a:schemeClr>
                </a:solidFill>
                <a:latin typeface="Algerian" pitchFamily="82" charset="0"/>
              </a:rPr>
              <a:t>1° (first)</a:t>
            </a:r>
            <a:endParaRPr lang="es-MX" b="1" dirty="0">
              <a:solidFill>
                <a:schemeClr val="accent4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3039" y="83321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6600" b="1" dirty="0" smtClean="0">
                <a:solidFill>
                  <a:srgbClr val="FF0000"/>
                </a:solidFill>
                <a:latin typeface="Algerian" pitchFamily="82" charset="0"/>
              </a:rPr>
              <a:t>STUDY MORE THE FAILED SUBJECTS</a:t>
            </a:r>
          </a:p>
          <a:p>
            <a:pPr marL="0" indent="0">
              <a:buNone/>
            </a:pPr>
            <a:r>
              <a:rPr lang="es-MX" sz="4000" b="1" i="1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ESTUDIAR MAS LOS LOGROS PERDIDOS</a:t>
            </a:r>
            <a:endParaRPr lang="es-MX" sz="4000" b="1" i="1" dirty="0">
              <a:solidFill>
                <a:schemeClr val="tx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4" name="AutoShape 2" descr="data:image/jpeg;base64,/9j/4AAQSkZJRgABAQAAAQABAAD/2wCEAAkGBxQSEBUUExQVFhUXGBQVGBcXFRcXFRsVHB4YFxYVGBkZHCosGRwmHhgXITEjJSkrMi4wFyAzODMsQygtLjcBCgoKDg0OGxAQGy0kICYsLSw1LC4sLCw1LDQ3LCwsLCwvLCwsLCwsLCwsLCwsLCwsLCwsLCwvLCwsLCwsLCwsLP/AABEIAOEA4QMBEQACEQEDEQH/xAAcAAEAAgMBAQEAAAAAAAAAAAAABQYDBAcCAQj/xABFEAACAQMCAwUFBgIHBgcBAAABAgMABBESIQUxQQYTIlFhBxQycYEjQlJikaFykjNjgqKxwdEkNENTssIVFlVzlLPhCP/EABsBAQACAwEBAAAAAAAAAAAAAAADBAECBQYH/8QAOREAAgECBAMFBwQBAwUBAAAAAAECAxEEEiExBUFRE2FxkcEUIjKBobHRBkLh8PEzUmIWIySCohX/2gAMAwEAAhEDEQA/AO40AoBQCgFAKAUAoBQEX2g7Q21jF3tzKsa8hndmP4VUbsfkKA5m3taur6f3fhNkXbrJPnCjONTKhwg9S30oCz9k+y/EY7kXV9xBpWw493jBFuNQ254zj+HO3OgLzQCgFAKAUAoBQCgFAKAUAoBQCgFAKAUAoBQCgFAKAUAoCoe03tovC7PvBhp5DohQ8tXV2H4V6+pA60BF3/tAlW1s44olk4jdRRuIdxHHqUFpZd8qg3OM52O+1Q4jEU8PTdSo7JGUm3ZFK4vwWWa9S0SU3HEph3k90/wW1v1EK/8ADJBwMb7jlqrk8OxNfHz7d+7TWiXV9X3LptfwJJxUFbmdf7K9mrfh1sIYFwBu7nGt26u56n/DkK7hERXHvaPYWr933pnm6Q2699IT+Hw7A+hI5VrKSirydkCIHbPic5/2bhoiQjwvdy6D8zGu4+Vcqvx3A0dHO77tf4+pKqM3yMIuOPscGbhyDzVJWPywwqjL9U4RLSMvJfk39nkfWl48vwz2Eno8Uij+7Wsf1Thn8UJLyfqPZ5Htu1XGYvj4dBMBzMNxp+eA++au0/1BgJ/vt4pmjozXI27H2qWmQl2k9lITjTcRMFJ6kOARj1OOYrq0q1Oqr05J+DuRtNbl2tLpJUDxurodwyMGU/IjnUpgzUAoBQCgFAKAUAoBQCgFAKAUAoBQCgFAKA4P7R+Ez8ZvrvuDlLFUhjXIAkmJ1TAE8jjI+aryrmY7ilLB1KcKn7vouvmSQpuSdi29g+zj26NPcnXeT4MzHBKrgBYVI2woA5bZHkBXi+N8UeMq5YP3I7d/f+O7xLVKnkV3uVHsj24htfeZ9D3PEby4dUgUYdYl8MauwBC7g7Lk/D5Zr3mHhTwuGjFtKMVvy73qU3eUiePZ6/4kdfFLgxRHlZ2zaVxzxKwzq8vvfMV5zH/qeMfdwqv/AMnt8l+fInhh2/iLRwXgNvaLpt4UjGwJA8R/iY7t9TXlcTja+Jd6sm/t5bFmMIx2JKqpuKAUAoDFd2qSoUkRXQ81dQyn5g1vTqzpyzQbT6rQw0nuVK57D9w5m4XO9nNksUBLWzn8LxnOB8gQOgr0WB/Utek1Gv78evNej+fmQTw6fwkp2c9oDCZbPicYtrltkfObebplH5KT5E8yBzIFe0wuMo4qGelK6+3iipKLi7Mv9WTUUAoBQCgFAKAUAoBQCgFAKAUAoBQHwmgOW+ytM2ks3We6uZSfPxaf+018+/U1TNjcvSK/Jdw690uVeeLBoWvBLeOVpo4IklbOqRY1DnO53A69fPrVipjK9Smqc5txXK5qoRTvY36rmwoBQCgFAKAUAoDQ41waG7iMVxGrofMbqeWpT91t+YqxhcVVw0+0pSs/v3PqjWUVJWZWeD8dn4LKlteuZrB2CQXTfHCfuxTfl22PQZ6bD6Hwri1PHRttNbr1Xd9ijUpuB1VWBAIOQdwRyI8665EfaAUAoBQCgFAKAUAoBQCgFAKAUAoDmfYNO496sWwHtriQgecMpMsT/XJ/SvBfqfDuGJVXlJfVfxYu4eXu2LXXmiwKAUAoDW4herDG0j8hjYfEzE4VFHViSAB5mpsPQnXqKnDd/wBv4Iw3Ygrfid6mWkjhlBOQkbGN0GBhAXBEhG+5K5z05V36vBqEklTm0+rV0+/TVfU27GqtdGbX/mqBTifXbnzmXSnltKMp/e61zqnBsVHWCzL/AIu/03+ho5ZfiVibVgQCCCDyI3H0Ncxpp2Zm59rBkUAoDX4jYxzxPFKoeNxpZTyI/wAiOYPQipaNadGaqU3Zo1kk1ZkF7ML+S2nm4TOxYwASWztze1OwHrpOB+o6V9Q4fjI4vDxqrnuuj5/3oc+ccsrHRqumgoBQCgFAKAUAoBQCgFAKAUAoBQHPfaFAbK6i4ome7AW2u1AJ+xY+CbbqjH6ggbVzOLYBYzDOC+Jarx/nYkpzyyuWAHIyNx5+lfMGmnZnQPtDIoBQFf4s3eXaIcFYU73H9Y5ZEP0VZP569Fwalloyq828vyWr+tjejHNPwPU8yopZyFVRkk7ACutGLk7IttpK7NSz4pFMxQag2M6JI3jYpt4gsijUu4BI5ZwcVvKlKCv9U7/Y0jUjJ2+5hHA1jOq2d7Zs5IhIERP5oWBQ/PSD61pVUKytWipeO/nuRyw0HrHTw/Btf+OXEAHvEQlT70tuDqX8zQMScY3OhmPPw1ya3BYT1oSs/wDbL0kvVLxIJU5w31Xd+CdsL6OeMSQusiHkyMGU45jI61wa1GpRlkqRafRmFJNXRsVGZOcDt9cxXNy88ANhFcNbGWMZkiYHCtIud1PngbnAOcA+t/6chVwcKlGXvuKeuz0vbuKvbtSaexvdvbgQGy4rCVYQSJqYbh7abwnBHMb7fx1r+mq8qWInhp6X5dGt/p9hiFeKkjrCOCAQcggEH0PI17cqHqgFAKAUAoBQCgFAKAUAoBQCgFAYL20SaN4pFDI6lWU7gqRgg0BzrsNM0Jn4dKSZLN9CE83tW3gfl0XwnHLArwH6kwPY4jto/DP78/PfzLuHndWLXXnCwKAUBWLR9Vxdt/XBAfRI4lP01aq9hg45cLSXc35t+libDbN95jusSXEcZ3CAzEfmzpiyOozrb5op6Vcj7sHLrp+SSXvTS+f4PPHIjiOVRloZFfbOe7OUlAxz8DMcdSorNF6uL5r68vqKq0Ulyf8AkkqhJRQEZc8NZJGntWEc5xqByYZQOQlQdfJx4h6jalWnTrw7Osrrk+a8H6bFerQze9HRk5wPjC3CtsUlQhZYm+JGxn+0p5hhsRXlcdgp4Wdnqns+q/PVFZPk9yB4fEttx2SF1VoOKQElWXIM0QOtSOWGQuTnmWFe1/TeK7bCdm94O3y3X4+RSrxtK5BcZ4W1kt3wl/FBPFNNYMxzgr42tyT1VgCP/wBxTiOD7PFU8bT5NKXg9L/WzEJXi4s6T7NuIm44TaSE5PdKjH8yfZk/qtegISy0AoBQCgFAKAUAoBQCgFAKAUAoBQHOvaOnut/YcQXYM/uM+B8UUuWjJPQKwJ9dq5nF8KsThJw5pXXivzt8ySlLLJMslfMDoigFAVjhh/ps8xcXGf5yV/u6a9nQt2FO22VfbX6k+G+D5s2e6XVrwNWAueukEkD5ZJ/Wpbu1ieyvcyVgyfKAUBHQ8V1SKoQ927OiSZ2Z1BY4X8OFfDHnp5YIJmdK0b31XIiVW8rW06nzisDowuYc99EN1HKWLm8Lee2Sp6NjzOYJ0oV6bo1Nns+j5P8APVGlenmWZbo1O3V+vc2HEISCsVzbyhuX2Egw45bZ8INUv045UMbOhPR2at3p/i5zq9pRTRP+2TgvvHC5JEyJrb/aI2XIYafjAI/Ln6geVe5KhoewC618HVcf0csqfPJD/wDfQHSaAUAoBQCgFAKAUAoBQCgFAKAUAoCp+1aw77g92ORSPvgeoMREu38pH1oDxwO97+1hm/5kUb/VlBP718lxdLsa86fRtfU6cHeKZvVXNhQFVtF03d4v9bHIBtyeKPJwPzK3717DByzYSk+ia8m/yS4b9y7/AENi4nbUsca95NJq7tM4Bx8Tu33I1yMt6gAEkA3sPh5VpWW3Ukr140o3ZLW3YdHUG6lmlk5/Zyy28SnqsaQuDj1csfWu5TwtKCsl56nHniKk3dsiLqxeyuFhZ2kglB7iSQ6pA65LwO33/D4lJ3IV8k4yaGOwsYrtILxLuDxDk8kvkZbidY0Z3YKqgszE4AA3JNcyMXJ2R0G0ldmiL1S8SyQzRasmFpYiilgpBVc/C2gt4WAOM7VaqYStTg5PbmVoYmlUkoo2OJXywQvM5wsalj57dB6k7fWq9ODnJRXMsTmoRcmc2tePe+9n7+IoEMDJIgG+I5Ju8Vd/w4Zc+WK2rYX2fi1Gqn8aafio2+unzucXPmgzv/D3W4tIycMksSE7HBV1Gdj0IPWvTFcpXsW4a1tb3kDI6rHezqmsEMyAIFbcDOccxtQHRKAUAoBQCgFAKAUAoBQCgFAKAUAoCN7SoDZXIO4MEwI9NDUBSvZnPr4TaHfaMrv+VmX/ACr5jxuGTH1F3380mdCj8CLNXLJRQFZP+/3RxgaLYZ6EgSE/sy16zhqfscPGXoS4feXyLH2KtAYzcn4p8FM48MA/olHowzIfWT0FeuwtHsqaXPmczEVe0m3yLJVggKx7R4c8OllGz2+m5U9cxHUw/tJrX5Ma0qQU4uL5m0JOMlJETwy1FxeQqwzHGpuWG2C4KrAGHUAs7/xRL5Vy+G0lmlJ8tDo4+p7qiuZN+0G31cNuGx4okM6HqJIvtFIPT4cfIkda6so5k4vmc2MsrTOa9r0N9c2nDUJHfsJZiOawL4t/LODjPVRXK4dR95zfLQ6WOq6KC8TW9qcaWF7cAYjhu+H92qgbd9EQiDAG2EAA/iNWMbhnWlSnFaxmn8tn/e458JWudh7KxlbC1Vhgi3gBHkQigir5oSlAKAUAoBQCgFAKAUAoBQCgFAKAUAoCI7X3Aj4fdueS287fojbUBT/ZpbmPhNoD1j1/R2Zx+zCvmPG6mfHVH328kkdCivcRLvxIC7W3K7vC8wbP4GRGUj+2pz86qLD3w7rp7SUbeKbT+htm96xv1WNylzsWlv8ATnLzRW69RqaKCMY9Az7/ACNe34XSvRoR6pv/AOmIyy05y/ux1OKMKoUDAAAA9BsBXqzlHqgIDt9Lp4Venb/d5wM8slCAP3pewIfsQmL64yNxa2I/v3eR+oqhw/8A05eL9C5jfjXgSftIuxFwm8YkD7CRBn8TjQo/VhV8plU9jPD2mNxxOVSGuG7uEHmtumwx8yAD/BUdKmqcVFG9SbnLMyC//oax7254Yo5yNNFy33aAD/qqQ0O1quAAOQ2oD7QCgFAKAUAoBQCgFAKAUAoBQCgFAVnt12yi4ZCrMplmkOmGBT45G/fCjbJweYG+aN21Y3OdcUh4zxGKQXFzDbRyLj3dIww0no78weXJj9K58+I04uyVy7DAzau3YtfZbiACi1dFilhRFCq2UeLGlJIycEjwkEc1I35gnwnFcFOnUdZPNGTbv0fNP06kqTi8jNeRg/GFOd4oSgH8QLyDnvs1ueW31qSMMnCZNr4pr6afk1avO5Z64hKUqzlPcRy8+8u4ph/A9yrIf5Cv6V9CwcOzq04dEl88uv1uJx/8Z+f1OrV6A5Rr3t7HCA0rqgLBQWYKCx5Lk9TWUm3ZGspKKvJ2RzbttxFrm8iggncwyFBKgCtGVjPeswyMjdUXIP3vWt8dS9nwjqT0k3ZIrYHFe047sqbTgldvvv1MXEOJvZXsdyCe7MTiVM4V+61mNWb7uO+kb10+lc/gkIVVOnJ2srr1L/HK06HZ1Ixum8r9PqePa3xgXlk8ETZSOL3m4ZGDKGC5ht843JY6zjcCMctQqepWUHGPNv8ArEKbkm+SL52EtRFwyzQchbw+mSVBJ+pJNSkZG9ruyb3nEOHXGpe7tJJJHU5DEnQyMpA3w0a7HFAW+gFAKAUAoBQCgFAKAUAoBQCgFAKAUBx63xe8ZvLt/Ets/ukAP3Sg+1YDzyTv+Y1zOI1WkoLmdDA0k25vkWSRwoJYgADJJOAB1JPSuOlfRHTbS1ZBX9nDem3lTTKgMqd4jDKqVPjRgchhIiAEbirMJSpKUJabaPn3P5EE4xq2a1Wv98zaHBQVBeSQzglveFISXUQoJGNsYRBpIKnSMg1XWRR7NRWT/a9V/dXrv0Cw0ctnv1PN1x2VYJreRh7yVCwyKuBIsrd0kunoyE+MDYYDbBsDmPhMFiac4L/tt3a6W1av0fLyKs1KLyPfkbd3Z5gMcexVQI89GTBjP0KrXXp1MtRTfW5dnTzU3DuLtwDiyXdusyBlzqDI2A6OpKujAHYgg16VNNXRwWmnZlc9p/D5ZIIZI11LBKZZF1KpEZjkQuCxA8OrJyeWas4SqqVVTlsUsfh5V8PKnHd2+9yqdk7MsPepFZWddMatjUsRwxJHRnIBxnkq+tcfjfEfaquWPwx+50uA8L9ioty+KW/oSDcHSXJuQJSScI28SDlpVeR25swJPoMActV5Q0p6fd/3odh0VPWpr9kQHbTgaQ2U8tsixnQwkRRpjkjbZsqNtS5DBhv4cciRVjC1nKooz16dzIMTSUYOUNDonsu4mLjhFq2cssYifzDx+A58j4QfrXcOQWqgNSTiUKzLAZYxMylljLgSFRzYLnJGx/Q0BhuePW0dwls80azyDKRlvGw33A+hx54NASNAKAUAoBQCgFAKAUAoBQCgFAKA4/whDa8Uv7ST4pJmvYjyDxyYzj+EjH0PlXJ4lTek/kdLAVFrD5m92j4W1yiICNGpu8B6qY5EU45NpdkfB/B5gVRw9VU5OXP+V91oXK9N1El/dvTcz8MtxbxJEzINyEAwo3JYRqCd8ZwOuAPnWK0u1m5xXqKUezgoyZv1CTGCeyR3jkZQXjLFD+EsNLfsa2U2k0uZq4ptN8jPWpsab2OJDLDJJBKcBniK+IDl3iMCr+WSMjoRVmhi6lLRaroyvVw0Kmr3PVxbyTEe83EkyggiMhI4tQ5ErGo1+eGJGd8cqlq4+pNWWngR08FCDu9TaqiXBQEX2lY+7Og+KXEKj80h05+gJY+impsP/qJ9NfIhr/A110PPYuf3PjU1qM9zeRm5RcbLOu0mNvvAEn5CuzgarnS15aHLxdPJU05nUquFU/OXafvZL7iHFIy+uxu4o41G66IyY3z+XwqdvxtmqNbGqniqeHf7k35beepuo3i2YLi3kaaz4hd594mvrd2yThIc5SML0AAHTPKrEamao0tkbSp5YJs/SlTEQoBQCgFAKAUAoBQCgFAKAUAoCr9t+xkfEVRu8eC4iJMU8fxLnmpGRqU+WRy586xKKkrMym07opp7FccY6Df2yoMDvFj+0bzJBj2O/Q9BVVYGgnexYeLq2tcrHbzsEts1kslxNc3dxcKrSM2kCJcawi76cal3zU0stKm7KySIo5qk1fmW6xvXikW3uDuciGXpKB91vwygcxybcjqBwJwUlnh810/g7MZuLyT+T6/yS9QE5F8R4hICRCqNpeNHLFsBnKgKoUbnDAknAAI58qmp04v4u8hnUa+ElahJj5QHiePUrLkrkEal2YZGMg+YrKdncw1dWNaOOcRYLxtIMeLQwUgc8jWSCee3LPWt24OWzsaJTUd1c8W3D27wSzSd46ghAq6I0zzKrqJLEbaiTtnGMnOZVFlyxVl9WIwd80ndmjwwd92ktwu/u1tLI5ydtfgUHHM+IHB889K6vDYtU2+rObj5JzS7jrNdEonGvZtard8NvCwwLu4uj+bDAAZ6Ag55V4b9QYh0uIU5x/ak/q2W6MbwaILtVcluHQ3DAaopLeVxk/Gp0OPXxZFeqw7XaabP/JmrrTufoFGyARyO9XymfaAUAoBQCgFAKAUAoBQCgFAKA1uJX8dvC80rBY41Lsx6KNz8z6daA4WjXvGbpJzdTWqO0jW8aFgI4UGNZAIyzMU3zuC2+MCpFC5JGndG1wS0vp+I67+QSLYiSCKQAfaO2cvtzOkgHyIAO4NcviNZRj2a3ZbwdF58z2Ra+LxRNCwm+DbzyGyAhTG+vURpxvnGK5FLPnWTc6NRRyvNsR9pd3NtGDewTLDkhbllUnT0a4SMkxHH3jt1OnlV6tgJ2zR8vwU6WMjfLLzNniCCW2LQFW3WZChBDsrLIACNjqK4+tU4PLUtPw9C1NKUPd8fU8ydoIe7jkXXIJH0BY1LyBtLuwZBuCoRsjGRjlWHRlFvNZW5vRb2325h14KKkb1nexyrqidXAODpIOD1B8j6GtJQlHdEkZxkrxZnrU2FAV7tL2qS2IhiUz3T+GOBPE2o8i2OQ9OZ/ereGwk6rvsuv4K1fExpq27LR7NeyUlmks90wa7uSHlI5IB8MQ+Wd8eg6A13oQUIqK2ONKTk7ssnaO9EFncTHlHDLJ/KpbH7VsalA9k1qY+EW+ebd5J9Gdiv7YP1r5tx+qp4+duVl9C/QVoFb7U22q14jFj4JJmAweum4H/VXrOF1M1GjL/il6ehrJe5Jf3qdc7HXvf8PtZTzeCFj89Iz++a7pSJigFAKAUAoBQCgFAKAUAoBQCgOMdueMScWvHsY8rZW0gE7j4pZlz9mD5Ag/pn8NbwhmZJThmZ94rmLupUYxpCxDlMBhbspjfT5acq224CbbgVviM6ptw3RaaWl9iz28aqgVAAoAxjljp8/nXj5Nttvc6sUkrLYrvHby4juY7mFI5IbOSMSRucapJRpDKfulFdMMeXe5OwNdnhtD3HU66HNxsnJ5Vsjp3AeORXkReLOxKOjjEiOOaOvQ7jlkEEEEiui1Y57ViJ4n2Ggd2lgeS1kbdjAVCMfxPEylGPrgH1qOpRhU+NXN4VZw+F2K1xngFzZmK4eeCVEuLbU3uxjnxI4hPiV8H+kHTln68zH4GLwtRRb+F6X+foTe0Sk0ml4k3xLgUMzB2UrIOUkbNHJjngspGpfytkeleBw3EMRh1aEtOj1Xk9vFFnLrdbkbNwy6i3jkW4XPwSgRS4/LIg0t8ig/irrUeMUZ6VY5e+Oq8nr5P5Eiq1I76nPe03aW69893nZ+G2zbd80JkkI6kGMsDvkZQ/WvUYCnhq0M8JKfp8t/NFaviqjdlojp/s34LwuBCbCWKeUj7SbvFknOeerG6A45YHLrzrrlEvFAU32wXXd8FuznBZVQeup1Uj9CaA8dlbburC1QjBWCEEbc9C55eua+UcQqdpiqkusn9zpU1aKK1xaIC8vIwD9pHFLy2JZGhP/wBIr1vBZ5sHDubX1v6mvOSLL7G7vvOCWp5FRJGfmruo/bB+teqOeXWgFAKAUAoBQCgFAKAUAoBQED2z7VQ8NtjNNuSdMcY+J36KPL1PSgOF8MupxdzcQmRV785kgjBGlDj7QLnxOMZI5nLHmcVahSlFZvoTU046l7ikWRAykMjDIIwVKn/EVuWdzTtbiSzGkK0tsPhCDVNEPwhf+JGOgHiXluOXHxnDc7c6e/QlpVnT0eq+xjXtHbm0voRrleUy6ESNy7CaIadQA8GlsqS2MaRVnCJxoKElZrQr1ZJylbW5LcDdouJWzoT9sWt5V/Gmh5UYgfeQpsegdx1qzVWlyOtHS5Pe0O7Ytb26yOgk72WTQ7IzRoAunUhBA1yodj92qVebhC6NKMVKVmVK74e8kTxG6u9DjDA3DS+RGDNqxuAdsVT9onaz1LLoQNpJroHPvkjejxW5H92Nf8a5EuE4Jq3Z28HL1bN8r6mwnF7xfvW8nzjkjOPmHb/D/Wq0+A4V/C5L5p+iHv8AUzNxuR0KzWsTKQQVE2tT0wQ8QzkVX/8AwZU5ZqVaz62a+zYd3uitXvBrCVgX4bLERye3eJR+iSDOP4av06XFKK9yvGXdK/3a9SKVNP8AaY4opYdrbivE4+W09tLcIMZ2+HAG/Sr0MdxBfHRi/CaX0dyN0V3+Rp9qG4jfW/u81/bPESjHMMsBYrvu3dYHn8wKnjxSX7qM15P7O5r2LLxY9srZiY31RMu3jUmPG26yplSN+pB9BXjK/BMXH34rMn03+aepajUWzIji/EUa/DrrZGhjiDLFIV1iRzjOnGMODnljrXe4NhqtHDSjUVnmvrbohf3rm/7CLgC1urXbNvdSr66G+Enz3V/0r1UXdJlCSs7HTayYFAKAUAoBQCgFAKAUAoBQHEPabxEXfGUhG6WSam6gzSaTj6DT9Qanw8c0/A3pq7NKuiTmK3lkgYtCAyscvExwCeZaM/cY9RyPpzqCdLnHyCvHYnOH8bilOkEpJ/y5PDJ64H3h6qSKivrYkU0yQlkCqWYgAbkk4AHmSaybGz7PrmO44hITkGGIGEMMaxISskwB320KgyAfGfxCoK17oq1pXZm7WTauKOvSO2gA+bvMWH6Ilc3FvRI3wy3NOqRbFAKAUAoBQH3NAM0BrcRuRFDJISBoRmyeWQNv3xW0VdpGsnZNm37B3tfcmMcyyXcrGW5BOJAckKNJ+6M8xtlj8q66VjmnT6AUAoBQCgFAKAUAoBQCgIjtXx+Ows5bmX4YxsBzZz4UQfNiB6bnpQHBuAxOVeaY5muHaeQ+rHIHpzzjpmujh4ZY+JPBWRu3spSJ2XBKqzAHkSBnFSzbUW0bPYWsjMCWGDrkUfwqzKp/QCkW2te8Jnq4t0kGHVWHkwB38xnlSUVLdGWrniOzQEHB25ZZmx8gxODWFTindIxZHq3lJYSRs8UsbOqupAdSDpPmCrAA4IIII2rWUI1FqYaUiW4BdzTzXMtw4kctFHqC6MhEBGVGwPj6VwcdHLUyktCNrk1VEnFAKAUAoBQCgNW7umV440TXJKWCqXCDwqXbLHPQbbfpzqWlSdR2I6lTIjXL97Msc1rcsigu8Xdspkk2EUXe50BQSXL68Du1GTnFWqFBwleRXq1VJWRHcXs/cLnhUsWlbxpY4JApz3qNpR9Z5vjIXWRk6snfGLRXO60AoBQCgFAKAUAoBQCgFAcK9onE2v8AizwMT7tZafBnwvOwyWYdcbjflpP4jU9CnnlrsjeEbswV0Scw3j4jc6dWFY6SMg4BOMetaz0izD2MXfCONR4nOnOEXUzY3d8Dpvknlv6itMyhFXF7IzW84kGYg0o80GR/NyH61ntY8tTKd9jHbXqu7oNmQgMMqeedwVJB3BHPYikKinexhO55tVAkm9XVj5A6EB/YA/Wsx0b/ALyC3ZYOzMeLfV+N5Xz5gsQp/lC15vGSzVpMnpfCStVSQUAoBQCgFAKA17+ySVNMg2B1AgkMrDk6sN1YZO4raEnF3RrKKkrMr/s74XxW+glkh4g0cKysiGVBOzYxkhnBOACv1zXWWxzWdA7H+zsW1wby7na7u8EK7DCRg52jXocEjyGTgCsgvVAKAUAoBQCgFAKAUAoBQH55vbbueM8SjOxaVZQDzKvqfIzzHjH61bwjV2iWlzNmrpKeJ5Qqljk46DmTyCj1JwB861k0ldhkx2f4QLeP+sbdjkkL1EaZ5IvIAeWaqpG8I5USDQd7JFADgSNhsHBEajU4HzwE2/HWJdDMuhn7e8GXu4ZIUjWZGWBFxp1xtkdzsNgDh+WwRj51pOoqK7R8jRxu1bcjJOArbx6lt1u5XZe81YUEkadSKwKoAAOfQbkmvO1MZPETblLKu4u9gqcdI5mYuGs9pbxRzQSKqRorSIVlQEAAltJ1AZzvpIHnUjqQqTbi/lsQqE6cVmRMxMGUMpDKRkEHII8wRzrVqz1NlqetNYA00B800A00A00A00BA9uL0w2MpGdTjulxsdT+Hb1xk/SpqEc00R1ZWgzqXYrggsrC3txjKRrqxyMh8Uh+rE10znk3QCgFAKAUAoBQCgFAKAUAoDmftZ7GyzMt/ZjVcxLoeL/mw7nAHVhk7dRy3AFbQm4u6Mp2dyg8J4mlxHrQ/xL1U+R/1610qdRTV0WIyTN+yi13MakZVA8p8tS6VQH6uW+aVpVeqRlK8i0VGTGi/D457tFljSRFhmOl1DDUWiAYZ5EAHf1rlcVqShCOV21N6MIznaSvoeOM8NW2eC5jMzCKXBg76Rw3eK0X2UcjEd4NWQFxkah5Vy4YipWi6U3y36W117iWpSjSanHk9iSHaW2+/IYv/AHo5IB9DKqj96r+z1OSv4NP7E3bw5u3jp9yVjcMAVIIPIg5H6ioWrbkqaexB8LgCy3KptH32VA5BiiNIF9NZJ+ZaujFtwi3vb/BQkkpyS6kjooBooD5ooBooBooD5ooCvrZ+/wDGba2AzFakXU5ztq/4afPOn6MfKr2FhZZipiJXeU7VVsrCgFAKAUAoBQCgFAKAUAoBQCgObdvvZj7zJ71YOtvc7l85EcuerYzhue+DnO/nW0ZOLujKdtii8EF3b8Sa2vIlWQwK2VYFdKsxDjGfizj+zyqaNVzlqT0pNyLhUpYNGyjne/k7nuz3UEWUkLLq7x33VwDpI7ocwc56VRxuF9oWW9rGIVHCd10Ni/uWW6tu/gkiXMoDOFaMTFQseHRiASplAzj4q49TA1aNOTfdsWVXjKcb6fknWXIwRkHoeVc25c3K1dcAjS6QxmWJZtYdIZXjXUBqEgVGAGykHA5sD51foVXOLU0nbqrlKtTUJJx0v0Jy1s1jQIgwoz1JJJ3JJO7EnJJJyc1I3cjSsZdFYMnzRQDRQDRQHzRQHidgiM7kBVBZidgFAySSfQVla6B6FH4bwjiENx7zBLJbXF0vfrHKitBMvxiHUD4XVCoKsoPxEHnjrRjlSRzJO7uda7B9pxxC0EpXu5UZopo/wSr8Q+W4P1rYwWOgFAKAUAoBQCgFAKAUAoBQCgFAcy9pXZq799j4hZxrOUhMMsOrS5TJYMmeZ3O3PYbHNbRlldzaEsruVqw7YWsjiNnMUudJjlVkYP1UkjGc7c6sKpFlqNWLLB2ZfTxKZTgd5bRFfMmN5NWPkJF/Wj+IP4iD9vEubW3hXJkeVnCLkkoiHUcDmBqH6VpV2I6z0Nvs9wuC4s7eVe8RmjQ6o5pVIfGG5NjZgdiMbcq8xWqzhUlHv5pHSpU4Tpp+pv8ACbN0unWSV5vslMbOFDKpYh18AAOSEOSATjripacoyhdK2pHUi1Ozd9Cc0VsajRWQNFYB80UA0UA0VkFIvBaAvBfyNBcO7sJS7COWLUWTnlAmCEKOAPCefOulRySirIoVcyk7lh4zx2C2Rbq6ujNgMsONBBJGWEaRKBqIAGo5wNsjJzMRG/7G+HTJaz3M69295O1wI/wofhyDyzv9MUB0CgFAKAUAoBQCgFAKAUAoBQCgFAKAie0PZu2vYmiuIkcHrga1PRlbmpGeYoDlvGfZ1xC2AEDrfQIdUau5hu4/Lu5VI5DrnflprdTezN1N7M3/AGZdnLqa9kveJRzAxIILZJyrMA2rvGyFGrAONRG+s88VrJ3NZO7Ivj3ZxbHjVrb2M00EVwkskkasGRdIYgosgYbleRBx051WxNOEoNyVyahOSlaLsXGw4WsRZss8j41SOQXIXOlfCAFUZOygDcnmSa591ayVkXOd3qzc01gyNFAfNFANFANFAfNFAU3gfZ+Li3GLt7hBJbWqLaqpLAGU7sQVIwVOvl+Ja6eHjlgihWleZb+EeyvhttcCeOA6lyVV3Z0U8shWJyfnn/CpiIutAKAUAoBQCgFAKAUAoBQCgFAKAUAoBQCgFAcV9ofaFbbtHE7pLIEtBGqRqGZpHaT4QSOhG4zyxUVWDnGyJKclGV2b8XaLicu8HB5tJ5GWVYifowGKgWE6smeJ6IyjiPGf/Rx/8yH/AFp7Iupj2l9D4vH+IoCZuDzjn/RSpJ+wFYeE6MysT1Rjj9otqpC3KXFqx5CeFlz8iM+f71HLDTW2pIq8GWHhnGLe4GYJo5PRXBb6rzH1FQyhKO6JFJPZm/prU2MF9OIonkPJEdz8lBb/ACrKV3Yw3ZXNb2K2Bj4RE7fHO8tw+3MsxCn18KqfrXYOYXugFAKAUAoBQCgFAKAUBEJw6UTSP3uzBgu7Egn4cqTpAX03NRZJZm7l54ik6UYZdU1fb5676mJbC82zcr64QfTTkfrmsZan+4kdfB8qT8/uexYTlAJJFdgxOxeNdxj7u+x3G++emAazlnbVmvb4dSvCLSt3Pn36a7bed2jxPw+4JKrLhWEmTnkSFCjlk/e6jHrjFYcJ7XNoYjDq0nHVW9b93TlqZZOHTKMRzNgYwGwTnMhY/D5tHgeSY2yTWXCS2ZpHEUZO9SC+X/rbn3O76u+trGO2srnYtLgYi8G22Fw4yFOfFvz38xWFGfXobVK2F1Shr72vXXTn007u8zJZTfZ/a40iINg5LaSdZJK/eB/atsstNehG61H3vd3crd19ufI98Gs5Yl0ySawFRRvk5GdTEkdcqOvw564pTjKOjZri61Kq80I2d2/tZffztyJKpCoKA8GFdQbSNQGA2BnHlnyoD3QCgFAYrm2SRSsiK6nmrKGB+YNAVTivsx4ZOQfdliYHIaAmI5+SbftQEHP7Pb+33seJyMAdorsd4pHkXAOPov6VFKjCW6JI1ZLmQXaXiHFI7WeC74cz95FJEs1qTImWXAZkGSoyeuPlUSwyUk0yR17ppo6Z2GsHt+G2sUgw6QxhhuMHGSCCAQR6irRXJ2gFAKAUAoBQCgFAKAUAoBQCgFAKAUAoBQCgFAKAUAoBQCgFAKAUAoBQCgFAKAUAoBQCgFA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881188"/>
            <a:ext cx="3933825" cy="393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data:image/jpeg;base64,/9j/4AAQSkZJRgABAQAAAQABAAD/2wCEAAkGBxQSEBUUExQVFhUXGBQVGBcXFRcXFRsVHB4YFxYVGBkZHCosGRwmHhgXITEjJSkrMi4wFyAzODMsQygtLjcBCgoKDg0OGxAQGy0kICYsLSw1LC4sLCw1LDQ3LCwsLCwvLCwsLCwsLCwsLCwsLCwsLCwsLCwvLCwsLCwsLCwsLP/AABEIAOEA4QMBEQACEQEDEQH/xAAcAAEAAgMBAQEAAAAAAAAAAAAABQYDBAcCAQj/xABFEAACAQMCAwUFBgIHBgcBAAABAgMABBESIQUxQQYTIlFhBxQycYEjQlJikaFykjNjgqKxwdEkNENTssIVFlVzlLPhCP/EABsBAQACAwEBAAAAAAAAAAAAAAADBAECBQYH/8QAOREAAgECBAMFBwQBAwUBAAAAAAECAxEEEiExBUFRE2FxkcEUIjKBobHRBkLh8PEzUmIWIySCohX/2gAMAwEAAhEDEQA/AO40AoBQCgFAKAUAoBQEX2g7Q21jF3tzKsa8hndmP4VUbsfkKA5m3taur6f3fhNkXbrJPnCjONTKhwg9S30oCz9k+y/EY7kXV9xBpWw493jBFuNQ254zj+HO3OgLzQCgFAKAUAoBQCgFAKAUAoBQCgFAKAUAoBQCgFAKAUAoCoe03tovC7PvBhp5DohQ8tXV2H4V6+pA60BF3/tAlW1s44olk4jdRRuIdxHHqUFpZd8qg3OM52O+1Q4jEU8PTdSo7JGUm3ZFK4vwWWa9S0SU3HEph3k90/wW1v1EK/8ADJBwMb7jlqrk8OxNfHz7d+7TWiXV9X3LptfwJJxUFbmdf7K9mrfh1sIYFwBu7nGt26u56n/DkK7hERXHvaPYWr933pnm6Q2699IT+Hw7A+hI5VrKSirydkCIHbPic5/2bhoiQjwvdy6D8zGu4+Vcqvx3A0dHO77tf4+pKqM3yMIuOPscGbhyDzVJWPywwqjL9U4RLSMvJfk39nkfWl48vwz2Eno8Uij+7Wsf1Thn8UJLyfqPZ5Htu1XGYvj4dBMBzMNxp+eA++au0/1BgJ/vt4pmjozXI27H2qWmQl2k9lITjTcRMFJ6kOARj1OOYrq0q1Oqr05J+DuRtNbl2tLpJUDxurodwyMGU/IjnUpgzUAoBQCgFAKAUAoBQCgFAKAUAoBQCgFAKA4P7R+Ez8ZvrvuDlLFUhjXIAkmJ1TAE8jjI+aryrmY7ilLB1KcKn7vouvmSQpuSdi29g+zj26NPcnXeT4MzHBKrgBYVI2woA5bZHkBXi+N8UeMq5YP3I7d/f+O7xLVKnkV3uVHsj24htfeZ9D3PEby4dUgUYdYl8MauwBC7g7Lk/D5Zr3mHhTwuGjFtKMVvy73qU3eUiePZ6/4kdfFLgxRHlZ2zaVxzxKwzq8vvfMV5zH/qeMfdwqv/AMnt8l+fInhh2/iLRwXgNvaLpt4UjGwJA8R/iY7t9TXlcTja+Jd6sm/t5bFmMIx2JKqpuKAUAoDFd2qSoUkRXQ81dQyn5g1vTqzpyzQbT6rQw0nuVK57D9w5m4XO9nNksUBLWzn8LxnOB8gQOgr0WB/Utek1Gv78evNej+fmQTw6fwkp2c9oDCZbPicYtrltkfObebplH5KT5E8yBzIFe0wuMo4qGelK6+3iipKLi7Mv9WTUUAoBQCgFAKAUAoBQCgFAKAUAoBQHwmgOW+ytM2ks3We6uZSfPxaf+018+/U1TNjcvSK/Jdw690uVeeLBoWvBLeOVpo4IklbOqRY1DnO53A69fPrVipjK9Smqc5txXK5qoRTvY36rmwoBQCgFAKAUAoDQ41waG7iMVxGrofMbqeWpT91t+YqxhcVVw0+0pSs/v3PqjWUVJWZWeD8dn4LKlteuZrB2CQXTfHCfuxTfl22PQZ6bD6Hwri1PHRttNbr1Xd9ijUpuB1VWBAIOQdwRyI8665EfaAUAoBQCgFAKAUAoBQCgFAKAUAoDmfYNO496sWwHtriQgecMpMsT/XJ/SvBfqfDuGJVXlJfVfxYu4eXu2LXXmiwKAUAoDW4herDG0j8hjYfEzE4VFHViSAB5mpsPQnXqKnDd/wBv4Iw3Ygrfid6mWkjhlBOQkbGN0GBhAXBEhG+5K5z05V36vBqEklTm0+rV0+/TVfU27GqtdGbX/mqBTifXbnzmXSnltKMp/e61zqnBsVHWCzL/AIu/03+ho5ZfiVibVgQCCCDyI3H0Ncxpp2Zm59rBkUAoDX4jYxzxPFKoeNxpZTyI/wAiOYPQipaNadGaqU3Zo1kk1ZkF7ML+S2nm4TOxYwASWztze1OwHrpOB+o6V9Q4fjI4vDxqrnuuj5/3oc+ccsrHRqumgoBQCgFAKAUAoBQCgFAKAUAoBQHPfaFAbK6i4ome7AW2u1AJ+xY+CbbqjH6ggbVzOLYBYzDOC+Jarx/nYkpzyyuWAHIyNx5+lfMGmnZnQPtDIoBQFf4s3eXaIcFYU73H9Y5ZEP0VZP569Fwalloyq828vyWr+tjejHNPwPU8yopZyFVRkk7ACutGLk7IttpK7NSz4pFMxQag2M6JI3jYpt4gsijUu4BI5ZwcVvKlKCv9U7/Y0jUjJ2+5hHA1jOq2d7Zs5IhIERP5oWBQ/PSD61pVUKytWipeO/nuRyw0HrHTw/Btf+OXEAHvEQlT70tuDqX8zQMScY3OhmPPw1ya3BYT1oSs/wDbL0kvVLxIJU5w31Xd+CdsL6OeMSQusiHkyMGU45jI61wa1GpRlkqRafRmFJNXRsVGZOcDt9cxXNy88ANhFcNbGWMZkiYHCtIud1PngbnAOcA+t/6chVwcKlGXvuKeuz0vbuKvbtSaexvdvbgQGy4rCVYQSJqYbh7abwnBHMb7fx1r+mq8qWInhp6X5dGt/p9hiFeKkjrCOCAQcggEH0PI17cqHqgFAKAUAoBQCgFAKAUAoBQCgFAYL20SaN4pFDI6lWU7gqRgg0BzrsNM0Jn4dKSZLN9CE83tW3gfl0XwnHLArwH6kwPY4jto/DP78/PfzLuHndWLXXnCwKAUBWLR9Vxdt/XBAfRI4lP01aq9hg45cLSXc35t+libDbN95jusSXEcZ3CAzEfmzpiyOozrb5op6Vcj7sHLrp+SSXvTS+f4PPHIjiOVRloZFfbOe7OUlAxz8DMcdSorNF6uL5r68vqKq0Ulyf8AkkqhJRQEZc8NZJGntWEc5xqByYZQOQlQdfJx4h6jalWnTrw7Osrrk+a8H6bFerQze9HRk5wPjC3CtsUlQhZYm+JGxn+0p5hhsRXlcdgp4Wdnqns+q/PVFZPk9yB4fEttx2SF1VoOKQElWXIM0QOtSOWGQuTnmWFe1/TeK7bCdm94O3y3X4+RSrxtK5BcZ4W1kt3wl/FBPFNNYMxzgr42tyT1VgCP/wBxTiOD7PFU8bT5NKXg9L/WzEJXi4s6T7NuIm44TaSE5PdKjH8yfZk/qtegISy0AoBQCgFAKAUAoBQCgFAKAUAoBQHOvaOnut/YcQXYM/uM+B8UUuWjJPQKwJ9dq5nF8KsThJw5pXXivzt8ySlLLJMslfMDoigFAVjhh/ps8xcXGf5yV/u6a9nQt2FO22VfbX6k+G+D5s2e6XVrwNWAueukEkD5ZJ/Wpbu1ieyvcyVgyfKAUBHQ8V1SKoQ927OiSZ2Z1BY4X8OFfDHnp5YIJmdK0b31XIiVW8rW06nzisDowuYc99EN1HKWLm8Lee2Sp6NjzOYJ0oV6bo1Nns+j5P8APVGlenmWZbo1O3V+vc2HEISCsVzbyhuX2Egw45bZ8INUv045UMbOhPR2at3p/i5zq9pRTRP+2TgvvHC5JEyJrb/aI2XIYafjAI/Ln6geVe5KhoewC618HVcf0csqfPJD/wDfQHSaAUAoBQCgFAKAUAoBQCgFAKAUAoCp+1aw77g92ORSPvgeoMREu38pH1oDxwO97+1hm/5kUb/VlBP718lxdLsa86fRtfU6cHeKZvVXNhQFVtF03d4v9bHIBtyeKPJwPzK3717DByzYSk+ia8m/yS4b9y7/AENi4nbUsca95NJq7tM4Bx8Tu33I1yMt6gAEkA3sPh5VpWW3Ukr140o3ZLW3YdHUG6lmlk5/Zyy28SnqsaQuDj1csfWu5TwtKCsl56nHniKk3dsiLqxeyuFhZ2kglB7iSQ6pA65LwO33/D4lJ3IV8k4yaGOwsYrtILxLuDxDk8kvkZbidY0Z3YKqgszE4AA3JNcyMXJ2R0G0ldmiL1S8SyQzRasmFpYiilgpBVc/C2gt4WAOM7VaqYStTg5PbmVoYmlUkoo2OJXywQvM5wsalj57dB6k7fWq9ODnJRXMsTmoRcmc2tePe+9n7+IoEMDJIgG+I5Ju8Vd/w4Zc+WK2rYX2fi1Gqn8aafio2+unzucXPmgzv/D3W4tIycMksSE7HBV1Gdj0IPWvTFcpXsW4a1tb3kDI6rHezqmsEMyAIFbcDOccxtQHRKAUAoBQCgFAKAUAoBQCgFAKAUAoCN7SoDZXIO4MEwI9NDUBSvZnPr4TaHfaMrv+VmX/ACr5jxuGTH1F3380mdCj8CLNXLJRQFZP+/3RxgaLYZ6EgSE/sy16zhqfscPGXoS4feXyLH2KtAYzcn4p8FM48MA/olHowzIfWT0FeuwtHsqaXPmczEVe0m3yLJVggKx7R4c8OllGz2+m5U9cxHUw/tJrX5Ma0qQU4uL5m0JOMlJETwy1FxeQqwzHGpuWG2C4KrAGHUAs7/xRL5Vy+G0lmlJ8tDo4+p7qiuZN+0G31cNuGx4okM6HqJIvtFIPT4cfIkda6so5k4vmc2MsrTOa9r0N9c2nDUJHfsJZiOawL4t/LODjPVRXK4dR95zfLQ6WOq6KC8TW9qcaWF7cAYjhu+H92qgbd9EQiDAG2EAA/iNWMbhnWlSnFaxmn8tn/e458JWudh7KxlbC1Vhgi3gBHkQigir5oSlAKAUAoBQCgFAKAUAoBQCgFAKAUAoCI7X3Aj4fdueS287fojbUBT/ZpbmPhNoD1j1/R2Zx+zCvmPG6mfHVH328kkdCivcRLvxIC7W3K7vC8wbP4GRGUj+2pz86qLD3w7rp7SUbeKbT+htm96xv1WNylzsWlv8ATnLzRW69RqaKCMY9Az7/ACNe34XSvRoR6pv/AOmIyy05y/ux1OKMKoUDAAAA9BsBXqzlHqgIDt9Lp4Venb/d5wM8slCAP3pewIfsQmL64yNxa2I/v3eR+oqhw/8A05eL9C5jfjXgSftIuxFwm8YkD7CRBn8TjQo/VhV8plU9jPD2mNxxOVSGuG7uEHmtumwx8yAD/BUdKmqcVFG9SbnLMyC//oax7254Yo5yNNFy33aAD/qqQ0O1quAAOQ2oD7QCgFAKAUAoBQCgFAKAUAoBQCgFAVnt12yi4ZCrMplmkOmGBT45G/fCjbJweYG+aN21Y3OdcUh4zxGKQXFzDbRyLj3dIww0no78weXJj9K58+I04uyVy7DAzau3YtfZbiACi1dFilhRFCq2UeLGlJIycEjwkEc1I35gnwnFcFOnUdZPNGTbv0fNP06kqTi8jNeRg/GFOd4oSgH8QLyDnvs1ueW31qSMMnCZNr4pr6afk1avO5Z64hKUqzlPcRy8+8u4ph/A9yrIf5Cv6V9CwcOzq04dEl88uv1uJx/8Z+f1OrV6A5Rr3t7HCA0rqgLBQWYKCx5Lk9TWUm3ZGspKKvJ2RzbttxFrm8iggncwyFBKgCtGVjPeswyMjdUXIP3vWt8dS9nwjqT0k3ZIrYHFe047sqbTgldvvv1MXEOJvZXsdyCe7MTiVM4V+61mNWb7uO+kb10+lc/gkIVVOnJ2srr1L/HK06HZ1Ixum8r9PqePa3xgXlk8ETZSOL3m4ZGDKGC5ht843JY6zjcCMctQqepWUHGPNv8ArEKbkm+SL52EtRFwyzQchbw+mSVBJ+pJNSkZG9ruyb3nEOHXGpe7tJJJHU5DEnQyMpA3w0a7HFAW+gFAKAUAoBQCgFAKAUAoBQCgFAKAUBx63xe8ZvLt/Ets/ukAP3Sg+1YDzyTv+Y1zOI1WkoLmdDA0k25vkWSRwoJYgADJJOAB1JPSuOlfRHTbS1ZBX9nDem3lTTKgMqd4jDKqVPjRgchhIiAEbirMJSpKUJabaPn3P5EE4xq2a1Wv98zaHBQVBeSQzglveFISXUQoJGNsYRBpIKnSMg1XWRR7NRWT/a9V/dXrv0Cw0ctnv1PN1x2VYJreRh7yVCwyKuBIsrd0kunoyE+MDYYDbBsDmPhMFiac4L/tt3a6W1av0fLyKs1KLyPfkbd3Z5gMcexVQI89GTBjP0KrXXp1MtRTfW5dnTzU3DuLtwDiyXdusyBlzqDI2A6OpKujAHYgg16VNNXRwWmnZlc9p/D5ZIIZI11LBKZZF1KpEZjkQuCxA8OrJyeWas4SqqVVTlsUsfh5V8PKnHd2+9yqdk7MsPepFZWddMatjUsRwxJHRnIBxnkq+tcfjfEfaquWPwx+50uA8L9ioty+KW/oSDcHSXJuQJSScI28SDlpVeR25swJPoMActV5Q0p6fd/3odh0VPWpr9kQHbTgaQ2U8tsixnQwkRRpjkjbZsqNtS5DBhv4cciRVjC1nKooz16dzIMTSUYOUNDonsu4mLjhFq2cssYifzDx+A58j4QfrXcOQWqgNSTiUKzLAZYxMylljLgSFRzYLnJGx/Q0BhuePW0dwls80azyDKRlvGw33A+hx54NASNAKAUAoBQCgFAKAUAoBQCgFAKA4/whDa8Uv7ST4pJmvYjyDxyYzj+EjH0PlXJ4lTek/kdLAVFrD5m92j4W1yiICNGpu8B6qY5EU45NpdkfB/B5gVRw9VU5OXP+V91oXK9N1El/dvTcz8MtxbxJEzINyEAwo3JYRqCd8ZwOuAPnWK0u1m5xXqKUezgoyZv1CTGCeyR3jkZQXjLFD+EsNLfsa2U2k0uZq4ptN8jPWpsab2OJDLDJJBKcBniK+IDl3iMCr+WSMjoRVmhi6lLRaroyvVw0Kmr3PVxbyTEe83EkyggiMhI4tQ5ErGo1+eGJGd8cqlq4+pNWWngR08FCDu9TaqiXBQEX2lY+7Og+KXEKj80h05+gJY+impsP/qJ9NfIhr/A110PPYuf3PjU1qM9zeRm5RcbLOu0mNvvAEn5CuzgarnS15aHLxdPJU05nUquFU/OXafvZL7iHFIy+uxu4o41G66IyY3z+XwqdvxtmqNbGqniqeHf7k35beepuo3i2YLi3kaaz4hd594mvrd2yThIc5SML0AAHTPKrEamao0tkbSp5YJs/SlTEQoBQCgFAKAUAoBQCgFAKAUAoCr9t+xkfEVRu8eC4iJMU8fxLnmpGRqU+WRy586xKKkrMym07opp7FccY6Df2yoMDvFj+0bzJBj2O/Q9BVVYGgnexYeLq2tcrHbzsEts1kslxNc3dxcKrSM2kCJcawi76cal3zU0stKm7KySIo5qk1fmW6xvXikW3uDuciGXpKB91vwygcxybcjqBwJwUlnh810/g7MZuLyT+T6/yS9QE5F8R4hICRCqNpeNHLFsBnKgKoUbnDAknAAI58qmp04v4u8hnUa+ElahJj5QHiePUrLkrkEal2YZGMg+YrKdncw1dWNaOOcRYLxtIMeLQwUgc8jWSCee3LPWt24OWzsaJTUd1c8W3D27wSzSd46ghAq6I0zzKrqJLEbaiTtnGMnOZVFlyxVl9WIwd80ndmjwwd92ktwu/u1tLI5ydtfgUHHM+IHB889K6vDYtU2+rObj5JzS7jrNdEonGvZtard8NvCwwLu4uj+bDAAZ6Ag55V4b9QYh0uIU5x/ak/q2W6MbwaILtVcluHQ3DAaopLeVxk/Gp0OPXxZFeqw7XaabP/JmrrTufoFGyARyO9XymfaAUAoBQCgFAKAUAoBQCgFAKA1uJX8dvC80rBY41Lsx6KNz8z6daA4WjXvGbpJzdTWqO0jW8aFgI4UGNZAIyzMU3zuC2+MCpFC5JGndG1wS0vp+I67+QSLYiSCKQAfaO2cvtzOkgHyIAO4NcviNZRj2a3ZbwdF58z2Ra+LxRNCwm+DbzyGyAhTG+vURpxvnGK5FLPnWTc6NRRyvNsR9pd3NtGDewTLDkhbllUnT0a4SMkxHH3jt1OnlV6tgJ2zR8vwU6WMjfLLzNniCCW2LQFW3WZChBDsrLIACNjqK4+tU4PLUtPw9C1NKUPd8fU8ydoIe7jkXXIJH0BY1LyBtLuwZBuCoRsjGRjlWHRlFvNZW5vRb2325h14KKkb1nexyrqidXAODpIOD1B8j6GtJQlHdEkZxkrxZnrU2FAV7tL2qS2IhiUz3T+GOBPE2o8i2OQ9OZ/ereGwk6rvsuv4K1fExpq27LR7NeyUlmks90wa7uSHlI5IB8MQ+Wd8eg6A13oQUIqK2ONKTk7ssnaO9EFncTHlHDLJ/KpbH7VsalA9k1qY+EW+ebd5J9Gdiv7YP1r5tx+qp4+duVl9C/QVoFb7U22q14jFj4JJmAweum4H/VXrOF1M1GjL/il6ehrJe5Jf3qdc7HXvf8PtZTzeCFj89Iz++a7pSJigFAKAUAoBQCgFAKAUAoBQCgOMdueMScWvHsY8rZW0gE7j4pZlz9mD5Ag/pn8NbwhmZJThmZ94rmLupUYxpCxDlMBhbspjfT5acq224CbbgVviM6ptw3RaaWl9iz28aqgVAAoAxjljp8/nXj5Nttvc6sUkrLYrvHby4juY7mFI5IbOSMSRucapJRpDKfulFdMMeXe5OwNdnhtD3HU66HNxsnJ5Vsjp3AeORXkReLOxKOjjEiOOaOvQ7jlkEEEEiui1Y57ViJ4n2Ggd2lgeS1kbdjAVCMfxPEylGPrgH1qOpRhU+NXN4VZw+F2K1xngFzZmK4eeCVEuLbU3uxjnxI4hPiV8H+kHTln68zH4GLwtRRb+F6X+foTe0Sk0ml4k3xLgUMzB2UrIOUkbNHJjngspGpfytkeleBw3EMRh1aEtOj1Xk9vFFnLrdbkbNwy6i3jkW4XPwSgRS4/LIg0t8ig/irrUeMUZ6VY5e+Oq8nr5P5Eiq1I76nPe03aW69893nZ+G2zbd80JkkI6kGMsDvkZQ/WvUYCnhq0M8JKfp8t/NFaviqjdlojp/s34LwuBCbCWKeUj7SbvFknOeerG6A45YHLrzrrlEvFAU32wXXd8FuznBZVQeup1Uj9CaA8dlbburC1QjBWCEEbc9C55eua+UcQqdpiqkusn9zpU1aKK1xaIC8vIwD9pHFLy2JZGhP/wBIr1vBZ5sHDubX1v6mvOSLL7G7vvOCWp5FRJGfmruo/bB+teqOeXWgFAKAUAoBQCgFAKAUAoBQED2z7VQ8NtjNNuSdMcY+J36KPL1PSgOF8MupxdzcQmRV785kgjBGlDj7QLnxOMZI5nLHmcVahSlFZvoTU046l7ikWRAykMjDIIwVKn/EVuWdzTtbiSzGkK0tsPhCDVNEPwhf+JGOgHiXluOXHxnDc7c6e/QlpVnT0eq+xjXtHbm0voRrleUy6ESNy7CaIadQA8GlsqS2MaRVnCJxoKElZrQr1ZJylbW5LcDdouJWzoT9sWt5V/Gmh5UYgfeQpsegdx1qzVWlyOtHS5Pe0O7Ytb26yOgk72WTQ7IzRoAunUhBA1yodj92qVebhC6NKMVKVmVK74e8kTxG6u9DjDA3DS+RGDNqxuAdsVT9onaz1LLoQNpJroHPvkjejxW5H92Nf8a5EuE4Jq3Z28HL1bN8r6mwnF7xfvW8nzjkjOPmHb/D/Wq0+A4V/C5L5p+iHv8AUzNxuR0KzWsTKQQVE2tT0wQ8QzkVX/8AwZU5ZqVaz62a+zYd3uitXvBrCVgX4bLERye3eJR+iSDOP4av06XFKK9yvGXdK/3a9SKVNP8AaY4opYdrbivE4+W09tLcIMZ2+HAG/Sr0MdxBfHRi/CaX0dyN0V3+Rp9qG4jfW/u81/bPESjHMMsBYrvu3dYHn8wKnjxSX7qM15P7O5r2LLxY9srZiY31RMu3jUmPG26yplSN+pB9BXjK/BMXH34rMn03+aepajUWzIji/EUa/DrrZGhjiDLFIV1iRzjOnGMODnljrXe4NhqtHDSjUVnmvrbohf3rm/7CLgC1urXbNvdSr66G+Enz3V/0r1UXdJlCSs7HTayYFAKAUAoBQCgFAKAUAoBQHEPabxEXfGUhG6WSam6gzSaTj6DT9Qanw8c0/A3pq7NKuiTmK3lkgYtCAyscvExwCeZaM/cY9RyPpzqCdLnHyCvHYnOH8bilOkEpJ/y5PDJ64H3h6qSKivrYkU0yQlkCqWYgAbkk4AHmSaybGz7PrmO44hITkGGIGEMMaxISskwB320KgyAfGfxCoK17oq1pXZm7WTauKOvSO2gA+bvMWH6Ilc3FvRI3wy3NOqRbFAKAUAoBQH3NAM0BrcRuRFDJISBoRmyeWQNv3xW0VdpGsnZNm37B3tfcmMcyyXcrGW5BOJAckKNJ+6M8xtlj8q66VjmnT6AUAoBQCgFAKAUAoBQCgIjtXx+Ows5bmX4YxsBzZz4UQfNiB6bnpQHBuAxOVeaY5muHaeQ+rHIHpzzjpmujh4ZY+JPBWRu3spSJ2XBKqzAHkSBnFSzbUW0bPYWsjMCWGDrkUfwqzKp/QCkW2te8Jnq4t0kGHVWHkwB38xnlSUVLdGWrniOzQEHB25ZZmx8gxODWFTindIxZHq3lJYSRs8UsbOqupAdSDpPmCrAA4IIII2rWUI1FqYaUiW4BdzTzXMtw4kctFHqC6MhEBGVGwPj6VwcdHLUyktCNrk1VEnFAKAUAoBQCgNW7umV440TXJKWCqXCDwqXbLHPQbbfpzqWlSdR2I6lTIjXL97Msc1rcsigu8Xdspkk2EUXe50BQSXL68Du1GTnFWqFBwleRXq1VJWRHcXs/cLnhUsWlbxpY4JApz3qNpR9Z5vjIXWRk6snfGLRXO60AoBQCgFAKAUAoBQCgFAcK9onE2v8AizwMT7tZafBnwvOwyWYdcbjflpP4jU9CnnlrsjeEbswV0Scw3j4jc6dWFY6SMg4BOMetaz0izD2MXfCONR4nOnOEXUzY3d8Dpvknlv6itMyhFXF7IzW84kGYg0o80GR/NyH61ntY8tTKd9jHbXqu7oNmQgMMqeedwVJB3BHPYikKinexhO55tVAkm9XVj5A6EB/YA/Wsx0b/ALyC3ZYOzMeLfV+N5Xz5gsQp/lC15vGSzVpMnpfCStVSQUAoBQCgFAKA17+ySVNMg2B1AgkMrDk6sN1YZO4raEnF3RrKKkrMr/s74XxW+glkh4g0cKysiGVBOzYxkhnBOACv1zXWWxzWdA7H+zsW1wby7na7u8EK7DCRg52jXocEjyGTgCsgvVAKAUAoBQCgFAKAUAoBQH55vbbueM8SjOxaVZQDzKvqfIzzHjH61bwjV2iWlzNmrpKeJ5Qqljk46DmTyCj1JwB861k0ldhkx2f4QLeP+sbdjkkL1EaZ5IvIAeWaqpG8I5USDQd7JFADgSNhsHBEajU4HzwE2/HWJdDMuhn7e8GXu4ZIUjWZGWBFxp1xtkdzsNgDh+WwRj51pOoqK7R8jRxu1bcjJOArbx6lt1u5XZe81YUEkadSKwKoAAOfQbkmvO1MZPETblLKu4u9gqcdI5mYuGs9pbxRzQSKqRorSIVlQEAAltJ1AZzvpIHnUjqQqTbi/lsQqE6cVmRMxMGUMpDKRkEHII8wRzrVqz1NlqetNYA00B800A00A00A00BA9uL0w2MpGdTjulxsdT+Hb1xk/SpqEc00R1ZWgzqXYrggsrC3txjKRrqxyMh8Uh+rE10znk3QCgFAKAUAoBQCgFAKAUAoDmftZ7GyzMt/ZjVcxLoeL/mw7nAHVhk7dRy3AFbQm4u6Mp2dyg8J4mlxHrQ/xL1U+R/1610qdRTV0WIyTN+yi13MakZVA8p8tS6VQH6uW+aVpVeqRlK8i0VGTGi/D457tFljSRFhmOl1DDUWiAYZ5EAHf1rlcVqShCOV21N6MIznaSvoeOM8NW2eC5jMzCKXBg76Rw3eK0X2UcjEd4NWQFxkah5Vy4YipWi6U3y36W117iWpSjSanHk9iSHaW2+/IYv/AHo5IB9DKqj96r+z1OSv4NP7E3bw5u3jp9yVjcMAVIIPIg5H6ioWrbkqaexB8LgCy3KptH32VA5BiiNIF9NZJ+ZaujFtwi3vb/BQkkpyS6kjooBooD5ooBooBooD5ooCvrZ+/wDGba2AzFakXU5ztq/4afPOn6MfKr2FhZZipiJXeU7VVsrCgFAKAUAoBQCgFAKAUAoBQCgObdvvZj7zJ71YOtvc7l85EcuerYzhue+DnO/nW0ZOLujKdtii8EF3b8Sa2vIlWQwK2VYFdKsxDjGfizj+zyqaNVzlqT0pNyLhUpYNGyjne/k7nuz3UEWUkLLq7x33VwDpI7ocwc56VRxuF9oWW9rGIVHCd10Ni/uWW6tu/gkiXMoDOFaMTFQseHRiASplAzj4q49TA1aNOTfdsWVXjKcb6fknWXIwRkHoeVc25c3K1dcAjS6QxmWJZtYdIZXjXUBqEgVGAGykHA5sD51foVXOLU0nbqrlKtTUJJx0v0Jy1s1jQIgwoz1JJJ3JJO7EnJJJyc1I3cjSsZdFYMnzRQDRQDRQHzRQHidgiM7kBVBZidgFAySSfQVla6B6FH4bwjiENx7zBLJbXF0vfrHKitBMvxiHUD4XVCoKsoPxEHnjrRjlSRzJO7uda7B9pxxC0EpXu5UZopo/wSr8Q+W4P1rYwWOgFAKAUAoBQCgFAKAUAoBQCgFAcy9pXZq799j4hZxrOUhMMsOrS5TJYMmeZ3O3PYbHNbRlldzaEsruVqw7YWsjiNnMUudJjlVkYP1UkjGc7c6sKpFlqNWLLB2ZfTxKZTgd5bRFfMmN5NWPkJF/Wj+IP4iD9vEubW3hXJkeVnCLkkoiHUcDmBqH6VpV2I6z0Nvs9wuC4s7eVe8RmjQ6o5pVIfGG5NjZgdiMbcq8xWqzhUlHv5pHSpU4Tpp+pv8ACbN0unWSV5vslMbOFDKpYh18AAOSEOSATjripacoyhdK2pHUi1Ozd9Cc0VsajRWQNFYB80UA0UA0VkFIvBaAvBfyNBcO7sJS7COWLUWTnlAmCEKOAPCefOulRySirIoVcyk7lh4zx2C2Rbq6ujNgMsONBBJGWEaRKBqIAGo5wNsjJzMRG/7G+HTJaz3M69295O1wI/wofhyDyzv9MUB0CgFAKAUAoBQCgFAKAUAoBQCgFAKAie0PZu2vYmiuIkcHrga1PRlbmpGeYoDlvGfZ1xC2AEDrfQIdUau5hu4/Lu5VI5DrnflprdTezN1N7M3/AGZdnLqa9kveJRzAxIILZJyrMA2rvGyFGrAONRG+s88VrJ3NZO7Ivj3ZxbHjVrb2M00EVwkskkasGRdIYgosgYbleRBx051WxNOEoNyVyahOSlaLsXGw4WsRZss8j41SOQXIXOlfCAFUZOygDcnmSa591ayVkXOd3qzc01gyNFAfNFANFANFAfNFAU3gfZ+Li3GLt7hBJbWqLaqpLAGU7sQVIwVOvl+Ja6eHjlgihWleZb+EeyvhttcCeOA6lyVV3Z0U8shWJyfnn/CpiIutAKAUAoBQCgFAKAUAoBQCgFAKAUAoBQCgFAcV9ofaFbbtHE7pLIEtBGqRqGZpHaT4QSOhG4zyxUVWDnGyJKclGV2b8XaLicu8HB5tJ5GWVYifowGKgWE6smeJ6IyjiPGf/Rx/8yH/AFp7Iupj2l9D4vH+IoCZuDzjn/RSpJ+wFYeE6MysT1Rjj9otqpC3KXFqx5CeFlz8iM+f71HLDTW2pIq8GWHhnGLe4GYJo5PRXBb6rzH1FQyhKO6JFJPZm/prU2MF9OIonkPJEdz8lBb/ACrKV3Yw3ZXNb2K2Bj4RE7fHO8tw+3MsxCn18KqfrXYOYXugFAKAUAoBQCgFAKAUBEJw6UTSP3uzBgu7Egn4cqTpAX03NRZJZm7l54ik6UYZdU1fb5676mJbC82zcr64QfTTkfrmsZan+4kdfB8qT8/uexYTlAJJFdgxOxeNdxj7u+x3G++emAazlnbVmvb4dSvCLSt3Pn36a7bed2jxPw+4JKrLhWEmTnkSFCjlk/e6jHrjFYcJ7XNoYjDq0nHVW9b93TlqZZOHTKMRzNgYwGwTnMhY/D5tHgeSY2yTWXCS2ZpHEUZO9SC+X/rbn3O76u+trGO2srnYtLgYi8G22Fw4yFOfFvz38xWFGfXobVK2F1Shr72vXXTn007u8zJZTfZ/a40iINg5LaSdZJK/eB/atsstNehG61H3vd3crd19ufI98Gs5Yl0ySawFRRvk5GdTEkdcqOvw564pTjKOjZri61Kq80I2d2/tZffztyJKpCoKA8GFdQbSNQGA2BnHlnyoD3QCgFAYrm2SRSsiK6nmrKGB+YNAVTivsx4ZOQfdliYHIaAmI5+SbftQEHP7Pb+33seJyMAdorsd4pHkXAOPov6VFKjCW6JI1ZLmQXaXiHFI7WeC74cz95FJEs1qTImWXAZkGSoyeuPlUSwyUk0yR17ppo6Z2GsHt+G2sUgw6QxhhuMHGSCCAQR6irRXJ2gFAKAUAoBQCgFAKAUAoBQCgFAKAUAoBQCgFAKAUAoBQCgFAKAUAoBQCgFAKAUAoBQCgFA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-1728788"/>
            <a:ext cx="3933825" cy="393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6" descr="data:image/jpeg;base64,/9j/4AAQSkZJRgABAQAAAQABAAD/2wCEAAkGBxQSEBUUExQVFhUXGBQVGBcXFRcXFRsVHB4YFxYVGBkZHCosGRwmHhgXITEjJSkrMi4wFyAzODMsQygtLjcBCgoKDg0OGxAQGy0kICYsLSw1LC4sLCw1LDQ3LCwsLCwvLCwsLCwsLCwsLCwsLCwsLCwsLCwvLCwsLCwsLCwsLP/AABEIAOEA4QMBEQACEQEDEQH/xAAcAAEAAgMBAQEAAAAAAAAAAAAABQYDBAcCAQj/xABFEAACAQMCAwUFBgIHBgcBAAABAgMABBESIQUxQQYTIlFhBxQycYEjQlJikaFykjNjgqKxwdEkNENTssIVFlVzlLPhCP/EABsBAQACAwEBAAAAAAAAAAAAAAADBAECBQYH/8QAOREAAgECBAMFBwQBAwUBAAAAAAECAxEEEiExBUFRE2FxkcEUIjKBobHRBkLh8PEzUmIWIySCohX/2gAMAwEAAhEDEQA/AO40AoBQCgFAKAUAoBQEX2g7Q21jF3tzKsa8hndmP4VUbsfkKA5m3taur6f3fhNkXbrJPnCjONTKhwg9S30oCz9k+y/EY7kXV9xBpWw493jBFuNQ254zj+HO3OgLzQCgFAKAUAoBQCgFAKAUAoBQCgFAKAUAoBQCgFAKAUAoCoe03tovC7PvBhp5DohQ8tXV2H4V6+pA60BF3/tAlW1s44olk4jdRRuIdxHHqUFpZd8qg3OM52O+1Q4jEU8PTdSo7JGUm3ZFK4vwWWa9S0SU3HEph3k90/wW1v1EK/8ADJBwMb7jlqrk8OxNfHz7d+7TWiXV9X3LptfwJJxUFbmdf7K9mrfh1sIYFwBu7nGt26u56n/DkK7hERXHvaPYWr933pnm6Q2699IT+Hw7A+hI5VrKSirydkCIHbPic5/2bhoiQjwvdy6D8zGu4+Vcqvx3A0dHO77tf4+pKqM3yMIuOPscGbhyDzVJWPywwqjL9U4RLSMvJfk39nkfWl48vwz2Eno8Uij+7Wsf1Thn8UJLyfqPZ5Htu1XGYvj4dBMBzMNxp+eA++au0/1BgJ/vt4pmjozXI27H2qWmQl2k9lITjTcRMFJ6kOARj1OOYrq0q1Oqr05J+DuRtNbl2tLpJUDxurodwyMGU/IjnUpgzUAoBQCgFAKAUAoBQCgFAKAUAoBQCgFAKA4P7R+Ez8ZvrvuDlLFUhjXIAkmJ1TAE8jjI+aryrmY7ilLB1KcKn7vouvmSQpuSdi29g+zj26NPcnXeT4MzHBKrgBYVI2woA5bZHkBXi+N8UeMq5YP3I7d/f+O7xLVKnkV3uVHsj24htfeZ9D3PEby4dUgUYdYl8MauwBC7g7Lk/D5Zr3mHhTwuGjFtKMVvy73qU3eUiePZ6/4kdfFLgxRHlZ2zaVxzxKwzq8vvfMV5zH/qeMfdwqv/AMnt8l+fInhh2/iLRwXgNvaLpt4UjGwJA8R/iY7t9TXlcTja+Jd6sm/t5bFmMIx2JKqpuKAUAoDFd2qSoUkRXQ81dQyn5g1vTqzpyzQbT6rQw0nuVK57D9w5m4XO9nNksUBLWzn8LxnOB8gQOgr0WB/Utek1Gv78evNej+fmQTw6fwkp2c9oDCZbPicYtrltkfObebplH5KT5E8yBzIFe0wuMo4qGelK6+3iipKLi7Mv9WTUUAoBQCgFAKAUAoBQCgFAKAUAoBQHwmgOW+ytM2ks3We6uZSfPxaf+018+/U1TNjcvSK/Jdw690uVeeLBoWvBLeOVpo4IklbOqRY1DnO53A69fPrVipjK9Smqc5txXK5qoRTvY36rmwoBQCgFAKAUAoDQ41waG7iMVxGrofMbqeWpT91t+YqxhcVVw0+0pSs/v3PqjWUVJWZWeD8dn4LKlteuZrB2CQXTfHCfuxTfl22PQZ6bD6Hwri1PHRttNbr1Xd9ijUpuB1VWBAIOQdwRyI8665EfaAUAoBQCgFAKAUAoBQCgFAKAUAoDmfYNO496sWwHtriQgecMpMsT/XJ/SvBfqfDuGJVXlJfVfxYu4eXu2LXXmiwKAUAoDW4herDG0j8hjYfEzE4VFHViSAB5mpsPQnXqKnDd/wBv4Iw3Ygrfid6mWkjhlBOQkbGN0GBhAXBEhG+5K5z05V36vBqEklTm0+rV0+/TVfU27GqtdGbX/mqBTifXbnzmXSnltKMp/e61zqnBsVHWCzL/AIu/03+ho5ZfiVibVgQCCCDyI3H0Ncxpp2Zm59rBkUAoDX4jYxzxPFKoeNxpZTyI/wAiOYPQipaNadGaqU3Zo1kk1ZkF7ML+S2nm4TOxYwASWztze1OwHrpOB+o6V9Q4fjI4vDxqrnuuj5/3oc+ccsrHRqumgoBQCgFAKAUAoBQCgFAKAUAoBQHPfaFAbK6i4ome7AW2u1AJ+xY+CbbqjH6ggbVzOLYBYzDOC+Jarx/nYkpzyyuWAHIyNx5+lfMGmnZnQPtDIoBQFf4s3eXaIcFYU73H9Y5ZEP0VZP569Fwalloyq828vyWr+tjejHNPwPU8yopZyFVRkk7ACutGLk7IttpK7NSz4pFMxQag2M6JI3jYpt4gsijUu4BI5ZwcVvKlKCv9U7/Y0jUjJ2+5hHA1jOq2d7Zs5IhIERP5oWBQ/PSD61pVUKytWipeO/nuRyw0HrHTw/Btf+OXEAHvEQlT70tuDqX8zQMScY3OhmPPw1ya3BYT1oSs/wDbL0kvVLxIJU5w31Xd+CdsL6OeMSQusiHkyMGU45jI61wa1GpRlkqRafRmFJNXRsVGZOcDt9cxXNy88ANhFcNbGWMZkiYHCtIud1PngbnAOcA+t/6chVwcKlGXvuKeuz0vbuKvbtSaexvdvbgQGy4rCVYQSJqYbh7abwnBHMb7fx1r+mq8qWInhp6X5dGt/p9hiFeKkjrCOCAQcggEH0PI17cqHqgFAKAUAoBQCgFAKAUAoBQCgFAYL20SaN4pFDI6lWU7gqRgg0BzrsNM0Jn4dKSZLN9CE83tW3gfl0XwnHLArwH6kwPY4jto/DP78/PfzLuHndWLXXnCwKAUBWLR9Vxdt/XBAfRI4lP01aq9hg45cLSXc35t+libDbN95jusSXEcZ3CAzEfmzpiyOozrb5op6Vcj7sHLrp+SSXvTS+f4PPHIjiOVRloZFfbOe7OUlAxz8DMcdSorNF6uL5r68vqKq0Ulyf8AkkqhJRQEZc8NZJGntWEc5xqByYZQOQlQdfJx4h6jalWnTrw7Osrrk+a8H6bFerQze9HRk5wPjC3CtsUlQhZYm+JGxn+0p5hhsRXlcdgp4Wdnqns+q/PVFZPk9yB4fEttx2SF1VoOKQElWXIM0QOtSOWGQuTnmWFe1/TeK7bCdm94O3y3X4+RSrxtK5BcZ4W1kt3wl/FBPFNNYMxzgr42tyT1VgCP/wBxTiOD7PFU8bT5NKXg9L/WzEJXi4s6T7NuIm44TaSE5PdKjH8yfZk/qtegISy0AoBQCgFAKAUAoBQCgFAKAUAoBQHOvaOnut/YcQXYM/uM+B8UUuWjJPQKwJ9dq5nF8KsThJw5pXXivzt8ySlLLJMslfMDoigFAVjhh/ps8xcXGf5yV/u6a9nQt2FO22VfbX6k+G+D5s2e6XVrwNWAueukEkD5ZJ/Wpbu1ieyvcyVgyfKAUBHQ8V1SKoQ927OiSZ2Z1BY4X8OFfDHnp5YIJmdK0b31XIiVW8rW06nzisDowuYc99EN1HKWLm8Lee2Sp6NjzOYJ0oV6bo1Nns+j5P8APVGlenmWZbo1O3V+vc2HEISCsVzbyhuX2Egw45bZ8INUv045UMbOhPR2at3p/i5zq9pRTRP+2TgvvHC5JEyJrb/aI2XIYafjAI/Ln6geVe5KhoewC618HVcf0csqfPJD/wDfQHSaAUAoBQCgFAKAUAoBQCgFAKAUAoCp+1aw77g92ORSPvgeoMREu38pH1oDxwO97+1hm/5kUb/VlBP718lxdLsa86fRtfU6cHeKZvVXNhQFVtF03d4v9bHIBtyeKPJwPzK3717DByzYSk+ia8m/yS4b9y7/AENi4nbUsca95NJq7tM4Bx8Tu33I1yMt6gAEkA3sPh5VpWW3Ukr140o3ZLW3YdHUG6lmlk5/Zyy28SnqsaQuDj1csfWu5TwtKCsl56nHniKk3dsiLqxeyuFhZ2kglB7iSQ6pA65LwO33/D4lJ3IV8k4yaGOwsYrtILxLuDxDk8kvkZbidY0Z3YKqgszE4AA3JNcyMXJ2R0G0ldmiL1S8SyQzRasmFpYiilgpBVc/C2gt4WAOM7VaqYStTg5PbmVoYmlUkoo2OJXywQvM5wsalj57dB6k7fWq9ODnJRXMsTmoRcmc2tePe+9n7+IoEMDJIgG+I5Ju8Vd/w4Zc+WK2rYX2fi1Gqn8aafio2+unzucXPmgzv/D3W4tIycMksSE7HBV1Gdj0IPWvTFcpXsW4a1tb3kDI6rHezqmsEMyAIFbcDOccxtQHRKAUAoBQCgFAKAUAoBQCgFAKAUAoCN7SoDZXIO4MEwI9NDUBSvZnPr4TaHfaMrv+VmX/ACr5jxuGTH1F3380mdCj8CLNXLJRQFZP+/3RxgaLYZ6EgSE/sy16zhqfscPGXoS4feXyLH2KtAYzcn4p8FM48MA/olHowzIfWT0FeuwtHsqaXPmczEVe0m3yLJVggKx7R4c8OllGz2+m5U9cxHUw/tJrX5Ma0qQU4uL5m0JOMlJETwy1FxeQqwzHGpuWG2C4KrAGHUAs7/xRL5Vy+G0lmlJ8tDo4+p7qiuZN+0G31cNuGx4okM6HqJIvtFIPT4cfIkda6so5k4vmc2MsrTOa9r0N9c2nDUJHfsJZiOawL4t/LODjPVRXK4dR95zfLQ6WOq6KC8TW9qcaWF7cAYjhu+H92qgbd9EQiDAG2EAA/iNWMbhnWlSnFaxmn8tn/e458JWudh7KxlbC1Vhgi3gBHkQigir5oSlAKAUAoBQCgFAKAUAoBQCgFAKAUAoCI7X3Aj4fdueS287fojbUBT/ZpbmPhNoD1j1/R2Zx+zCvmPG6mfHVH328kkdCivcRLvxIC7W3K7vC8wbP4GRGUj+2pz86qLD3w7rp7SUbeKbT+htm96xv1WNylzsWlv8ATnLzRW69RqaKCMY9Az7/ACNe34XSvRoR6pv/AOmIyy05y/ux1OKMKoUDAAAA9BsBXqzlHqgIDt9Lp4Venb/d5wM8slCAP3pewIfsQmL64yNxa2I/v3eR+oqhw/8A05eL9C5jfjXgSftIuxFwm8YkD7CRBn8TjQo/VhV8plU9jPD2mNxxOVSGuG7uEHmtumwx8yAD/BUdKmqcVFG9SbnLMyC//oax7254Yo5yNNFy33aAD/qqQ0O1quAAOQ2oD7QCgFAKAUAoBQCgFAKAUAoBQCgFAVnt12yi4ZCrMplmkOmGBT45G/fCjbJweYG+aN21Y3OdcUh4zxGKQXFzDbRyLj3dIww0no78weXJj9K58+I04uyVy7DAzau3YtfZbiACi1dFilhRFCq2UeLGlJIycEjwkEc1I35gnwnFcFOnUdZPNGTbv0fNP06kqTi8jNeRg/GFOd4oSgH8QLyDnvs1ueW31qSMMnCZNr4pr6afk1avO5Z64hKUqzlPcRy8+8u4ph/A9yrIf5Cv6V9CwcOzq04dEl88uv1uJx/8Z+f1OrV6A5Rr3t7HCA0rqgLBQWYKCx5Lk9TWUm3ZGspKKvJ2RzbttxFrm8iggncwyFBKgCtGVjPeswyMjdUXIP3vWt8dS9nwjqT0k3ZIrYHFe047sqbTgldvvv1MXEOJvZXsdyCe7MTiVM4V+61mNWb7uO+kb10+lc/gkIVVOnJ2srr1L/HK06HZ1Ixum8r9PqePa3xgXlk8ETZSOL3m4ZGDKGC5ht843JY6zjcCMctQqepWUHGPNv8ArEKbkm+SL52EtRFwyzQchbw+mSVBJ+pJNSkZG9ruyb3nEOHXGpe7tJJJHU5DEnQyMpA3w0a7HFAW+gFAKAUAoBQCgFAKAUAoBQCgFAKAUBx63xe8ZvLt/Ets/ukAP3Sg+1YDzyTv+Y1zOI1WkoLmdDA0k25vkWSRwoJYgADJJOAB1JPSuOlfRHTbS1ZBX9nDem3lTTKgMqd4jDKqVPjRgchhIiAEbirMJSpKUJabaPn3P5EE4xq2a1Wv98zaHBQVBeSQzglveFISXUQoJGNsYRBpIKnSMg1XWRR7NRWT/a9V/dXrv0Cw0ctnv1PN1x2VYJreRh7yVCwyKuBIsrd0kunoyE+MDYYDbBsDmPhMFiac4L/tt3a6W1av0fLyKs1KLyPfkbd3Z5gMcexVQI89GTBjP0KrXXp1MtRTfW5dnTzU3DuLtwDiyXdusyBlzqDI2A6OpKujAHYgg16VNNXRwWmnZlc9p/D5ZIIZI11LBKZZF1KpEZjkQuCxA8OrJyeWas4SqqVVTlsUsfh5V8PKnHd2+9yqdk7MsPepFZWddMatjUsRwxJHRnIBxnkq+tcfjfEfaquWPwx+50uA8L9ioty+KW/oSDcHSXJuQJSScI28SDlpVeR25swJPoMActV5Q0p6fd/3odh0VPWpr9kQHbTgaQ2U8tsixnQwkRRpjkjbZsqNtS5DBhv4cciRVjC1nKooz16dzIMTSUYOUNDonsu4mLjhFq2cssYifzDx+A58j4QfrXcOQWqgNSTiUKzLAZYxMylljLgSFRzYLnJGx/Q0BhuePW0dwls80azyDKRlvGw33A+hx54NASNAKAUAoBQCgFAKAUAoBQCgFAKA4/whDa8Uv7ST4pJmvYjyDxyYzj+EjH0PlXJ4lTek/kdLAVFrD5m92j4W1yiICNGpu8B6qY5EU45NpdkfB/B5gVRw9VU5OXP+V91oXK9N1El/dvTcz8MtxbxJEzINyEAwo3JYRqCd8ZwOuAPnWK0u1m5xXqKUezgoyZv1CTGCeyR3jkZQXjLFD+EsNLfsa2U2k0uZq4ptN8jPWpsab2OJDLDJJBKcBniK+IDl3iMCr+WSMjoRVmhi6lLRaroyvVw0Kmr3PVxbyTEe83EkyggiMhI4tQ5ErGo1+eGJGd8cqlq4+pNWWngR08FCDu9TaqiXBQEX2lY+7Og+KXEKj80h05+gJY+impsP/qJ9NfIhr/A110PPYuf3PjU1qM9zeRm5RcbLOu0mNvvAEn5CuzgarnS15aHLxdPJU05nUquFU/OXafvZL7iHFIy+uxu4o41G66IyY3z+XwqdvxtmqNbGqniqeHf7k35beepuo3i2YLi3kaaz4hd594mvrd2yThIc5SML0AAHTPKrEamao0tkbSp5YJs/SlTEQoBQCgFAKAUAoBQCgFAKAUAoCr9t+xkfEVRu8eC4iJMU8fxLnmpGRqU+WRy586xKKkrMym07opp7FccY6Df2yoMDvFj+0bzJBj2O/Q9BVVYGgnexYeLq2tcrHbzsEts1kslxNc3dxcKrSM2kCJcawi76cal3zU0stKm7KySIo5qk1fmW6xvXikW3uDuciGXpKB91vwygcxybcjqBwJwUlnh810/g7MZuLyT+T6/yS9QE5F8R4hICRCqNpeNHLFsBnKgKoUbnDAknAAI58qmp04v4u8hnUa+ElahJj5QHiePUrLkrkEal2YZGMg+YrKdncw1dWNaOOcRYLxtIMeLQwUgc8jWSCee3LPWt24OWzsaJTUd1c8W3D27wSzSd46ghAq6I0zzKrqJLEbaiTtnGMnOZVFlyxVl9WIwd80ndmjwwd92ktwu/u1tLI5ydtfgUHHM+IHB889K6vDYtU2+rObj5JzS7jrNdEonGvZtard8NvCwwLu4uj+bDAAZ6Ag55V4b9QYh0uIU5x/ak/q2W6MbwaILtVcluHQ3DAaopLeVxk/Gp0OPXxZFeqw7XaabP/JmrrTufoFGyARyO9XymfaAUAoBQCgFAKAUAoBQCgFAKA1uJX8dvC80rBY41Lsx6KNz8z6daA4WjXvGbpJzdTWqO0jW8aFgI4UGNZAIyzMU3zuC2+MCpFC5JGndG1wS0vp+I67+QSLYiSCKQAfaO2cvtzOkgHyIAO4NcviNZRj2a3ZbwdF58z2Ra+LxRNCwm+DbzyGyAhTG+vURpxvnGK5FLPnWTc6NRRyvNsR9pd3NtGDewTLDkhbllUnT0a4SMkxHH3jt1OnlV6tgJ2zR8vwU6WMjfLLzNniCCW2LQFW3WZChBDsrLIACNjqK4+tU4PLUtPw9C1NKUPd8fU8ydoIe7jkXXIJH0BY1LyBtLuwZBuCoRsjGRjlWHRlFvNZW5vRb2325h14KKkb1nexyrqidXAODpIOD1B8j6GtJQlHdEkZxkrxZnrU2FAV7tL2qS2IhiUz3T+GOBPE2o8i2OQ9OZ/ereGwk6rvsuv4K1fExpq27LR7NeyUlmks90wa7uSHlI5IB8MQ+Wd8eg6A13oQUIqK2ONKTk7ssnaO9EFncTHlHDLJ/KpbH7VsalA9k1qY+EW+ebd5J9Gdiv7YP1r5tx+qp4+duVl9C/QVoFb7U22q14jFj4JJmAweum4H/VXrOF1M1GjL/il6ehrJe5Jf3qdc7HXvf8PtZTzeCFj89Iz++a7pSJigFAKAUAoBQCgFAKAUAoBQCgOMdueMScWvHsY8rZW0gE7j4pZlz9mD5Ag/pn8NbwhmZJThmZ94rmLupUYxpCxDlMBhbspjfT5acq224CbbgVviM6ptw3RaaWl9iz28aqgVAAoAxjljp8/nXj5Nttvc6sUkrLYrvHby4juY7mFI5IbOSMSRucapJRpDKfulFdMMeXe5OwNdnhtD3HU66HNxsnJ5Vsjp3AeORXkReLOxKOjjEiOOaOvQ7jlkEEEEiui1Y57ViJ4n2Ggd2lgeS1kbdjAVCMfxPEylGPrgH1qOpRhU+NXN4VZw+F2K1xngFzZmK4eeCVEuLbU3uxjnxI4hPiV8H+kHTln68zH4GLwtRRb+F6X+foTe0Sk0ml4k3xLgUMzB2UrIOUkbNHJjngspGpfytkeleBw3EMRh1aEtOj1Xk9vFFnLrdbkbNwy6i3jkW4XPwSgRS4/LIg0t8ig/irrUeMUZ6VY5e+Oq8nr5P5Eiq1I76nPe03aW69893nZ+G2zbd80JkkI6kGMsDvkZQ/WvUYCnhq0M8JKfp8t/NFaviqjdlojp/s34LwuBCbCWKeUj7SbvFknOeerG6A45YHLrzrrlEvFAU32wXXd8FuznBZVQeup1Uj9CaA8dlbburC1QjBWCEEbc9C55eua+UcQqdpiqkusn9zpU1aKK1xaIC8vIwD9pHFLy2JZGhP/wBIr1vBZ5sHDubX1v6mvOSLL7G7vvOCWp5FRJGfmruo/bB+teqOeXWgFAKAUAoBQCgFAKAUAoBQED2z7VQ8NtjNNuSdMcY+J36KPL1PSgOF8MupxdzcQmRV785kgjBGlDj7QLnxOMZI5nLHmcVahSlFZvoTU046l7ikWRAykMjDIIwVKn/EVuWdzTtbiSzGkK0tsPhCDVNEPwhf+JGOgHiXluOXHxnDc7c6e/QlpVnT0eq+xjXtHbm0voRrleUy6ESNy7CaIadQA8GlsqS2MaRVnCJxoKElZrQr1ZJylbW5LcDdouJWzoT9sWt5V/Gmh5UYgfeQpsegdx1qzVWlyOtHS5Pe0O7Ytb26yOgk72WTQ7IzRoAunUhBA1yodj92qVebhC6NKMVKVmVK74e8kTxG6u9DjDA3DS+RGDNqxuAdsVT9onaz1LLoQNpJroHPvkjejxW5H92Nf8a5EuE4Jq3Z28HL1bN8r6mwnF7xfvW8nzjkjOPmHb/D/Wq0+A4V/C5L5p+iHv8AUzNxuR0KzWsTKQQVE2tT0wQ8QzkVX/8AwZU5ZqVaz62a+zYd3uitXvBrCVgX4bLERye3eJR+iSDOP4av06XFKK9yvGXdK/3a9SKVNP8AaY4opYdrbivE4+W09tLcIMZ2+HAG/Sr0MdxBfHRi/CaX0dyN0V3+Rp9qG4jfW/u81/bPESjHMMsBYrvu3dYHn8wKnjxSX7qM15P7O5r2LLxY9srZiY31RMu3jUmPG26yplSN+pB9BXjK/BMXH34rMn03+aepajUWzIji/EUa/DrrZGhjiDLFIV1iRzjOnGMODnljrXe4NhqtHDSjUVnmvrbohf3rm/7CLgC1urXbNvdSr66G+Enz3V/0r1UXdJlCSs7HTayYFAKAUAoBQCgFAKAUAoBQHEPabxEXfGUhG6WSam6gzSaTj6DT9Qanw8c0/A3pq7NKuiTmK3lkgYtCAyscvExwCeZaM/cY9RyPpzqCdLnHyCvHYnOH8bilOkEpJ/y5PDJ64H3h6qSKivrYkU0yQlkCqWYgAbkk4AHmSaybGz7PrmO44hITkGGIGEMMaxISskwB320KgyAfGfxCoK17oq1pXZm7WTauKOvSO2gA+bvMWH6Ilc3FvRI3wy3NOqRbFAKAUAoBQH3NAM0BrcRuRFDJISBoRmyeWQNv3xW0VdpGsnZNm37B3tfcmMcyyXcrGW5BOJAckKNJ+6M8xtlj8q66VjmnT6AUAoBQCgFAKAUAoBQCgIjtXx+Ows5bmX4YxsBzZz4UQfNiB6bnpQHBuAxOVeaY5muHaeQ+rHIHpzzjpmujh4ZY+JPBWRu3spSJ2XBKqzAHkSBnFSzbUW0bPYWsjMCWGDrkUfwqzKp/QCkW2te8Jnq4t0kGHVWHkwB38xnlSUVLdGWrniOzQEHB25ZZmx8gxODWFTindIxZHq3lJYSRs8UsbOqupAdSDpPmCrAA4IIII2rWUI1FqYaUiW4BdzTzXMtw4kctFHqC6MhEBGVGwPj6VwcdHLUyktCNrk1VEnFAKAUAoBQCgNW7umV440TXJKWCqXCDwqXbLHPQbbfpzqWlSdR2I6lTIjXL97Msc1rcsigu8Xdspkk2EUXe50BQSXL68Du1GTnFWqFBwleRXq1VJWRHcXs/cLnhUsWlbxpY4JApz3qNpR9Z5vjIXWRk6snfGLRXO60AoBQCgFAKAUAoBQCgFAcK9onE2v8AizwMT7tZafBnwvOwyWYdcbjflpP4jU9CnnlrsjeEbswV0Scw3j4jc6dWFY6SMg4BOMetaz0izD2MXfCONR4nOnOEXUzY3d8Dpvknlv6itMyhFXF7IzW84kGYg0o80GR/NyH61ntY8tTKd9jHbXqu7oNmQgMMqeedwVJB3BHPYikKinexhO55tVAkm9XVj5A6EB/YA/Wsx0b/ALyC3ZYOzMeLfV+N5Xz5gsQp/lC15vGSzVpMnpfCStVSQUAoBQCgFAKA17+ySVNMg2B1AgkMrDk6sN1YZO4raEnF3RrKKkrMr/s74XxW+glkh4g0cKysiGVBOzYxkhnBOACv1zXWWxzWdA7H+zsW1wby7na7u8EK7DCRg52jXocEjyGTgCsgvVAKAUAoBQCgFAKAUAoBQH55vbbueM8SjOxaVZQDzKvqfIzzHjH61bwjV2iWlzNmrpKeJ5Qqljk46DmTyCj1JwB861k0ldhkx2f4QLeP+sbdjkkL1EaZ5IvIAeWaqpG8I5USDQd7JFADgSNhsHBEajU4HzwE2/HWJdDMuhn7e8GXu4ZIUjWZGWBFxp1xtkdzsNgDh+WwRj51pOoqK7R8jRxu1bcjJOArbx6lt1u5XZe81YUEkadSKwKoAAOfQbkmvO1MZPETblLKu4u9gqcdI5mYuGs9pbxRzQSKqRorSIVlQEAAltJ1AZzvpIHnUjqQqTbi/lsQqE6cVmRMxMGUMpDKRkEHII8wRzrVqz1NlqetNYA00B800A00A00A00BA9uL0w2MpGdTjulxsdT+Hb1xk/SpqEc00R1ZWgzqXYrggsrC3txjKRrqxyMh8Uh+rE10znk3QCgFAKAUAoBQCgFAKAUAoDmftZ7GyzMt/ZjVcxLoeL/mw7nAHVhk7dRy3AFbQm4u6Mp2dyg8J4mlxHrQ/xL1U+R/1610qdRTV0WIyTN+yi13MakZVA8p8tS6VQH6uW+aVpVeqRlK8i0VGTGi/D457tFljSRFhmOl1DDUWiAYZ5EAHf1rlcVqShCOV21N6MIznaSvoeOM8NW2eC5jMzCKXBg76Rw3eK0X2UcjEd4NWQFxkah5Vy4YipWi6U3y36W117iWpSjSanHk9iSHaW2+/IYv/AHo5IB9DKqj96r+z1OSv4NP7E3bw5u3jp9yVjcMAVIIPIg5H6ioWrbkqaexB8LgCy3KptH32VA5BiiNIF9NZJ+ZaujFtwi3vb/BQkkpyS6kjooBooD5ooBooBooD5ooCvrZ+/wDGba2AzFakXU5ztq/4afPOn6MfKr2FhZZipiJXeU7VVsrCgFAKAUAoBQCgFAKAUAoBQCgObdvvZj7zJ71YOtvc7l85EcuerYzhue+DnO/nW0ZOLujKdtii8EF3b8Sa2vIlWQwK2VYFdKsxDjGfizj+zyqaNVzlqT0pNyLhUpYNGyjne/k7nuz3UEWUkLLq7x33VwDpI7ocwc56VRxuF9oWW9rGIVHCd10Ni/uWW6tu/gkiXMoDOFaMTFQseHRiASplAzj4q49TA1aNOTfdsWVXjKcb6fknWXIwRkHoeVc25c3K1dcAjS6QxmWJZtYdIZXjXUBqEgVGAGykHA5sD51foVXOLU0nbqrlKtTUJJx0v0Jy1s1jQIgwoz1JJJ3JJO7EnJJJyc1I3cjSsZdFYMnzRQDRQDRQHzRQHidgiM7kBVBZidgFAySSfQVla6B6FH4bwjiENx7zBLJbXF0vfrHKitBMvxiHUD4XVCoKsoPxEHnjrRjlSRzJO7uda7B9pxxC0EpXu5UZopo/wSr8Q+W4P1rYwWOgFAKAUAoBQCgFAKAUAoBQCgFAcy9pXZq799j4hZxrOUhMMsOrS5TJYMmeZ3O3PYbHNbRlldzaEsruVqw7YWsjiNnMUudJjlVkYP1UkjGc7c6sKpFlqNWLLB2ZfTxKZTgd5bRFfMmN5NWPkJF/Wj+IP4iD9vEubW3hXJkeVnCLkkoiHUcDmBqH6VpV2I6z0Nvs9wuC4s7eVe8RmjQ6o5pVIfGG5NjZgdiMbcq8xWqzhUlHv5pHSpU4Tpp+pv8ACbN0unWSV5vslMbOFDKpYh18AAOSEOSATjripacoyhdK2pHUi1Ozd9Cc0VsajRWQNFYB80UA0UA0VkFIvBaAvBfyNBcO7sJS7COWLUWTnlAmCEKOAPCefOulRySirIoVcyk7lh4zx2C2Rbq6ujNgMsONBBJGWEaRKBqIAGo5wNsjJzMRG/7G+HTJaz3M69295O1wI/wofhyDyzv9MUB0CgFAKAUAoBQCgFAKAUAoBQCgFAKAie0PZu2vYmiuIkcHrga1PRlbmpGeYoDlvGfZ1xC2AEDrfQIdUau5hu4/Lu5VI5DrnflprdTezN1N7M3/AGZdnLqa9kveJRzAxIILZJyrMA2rvGyFGrAONRG+s88VrJ3NZO7Ivj3ZxbHjVrb2M00EVwkskkasGRdIYgosgYbleRBx051WxNOEoNyVyahOSlaLsXGw4WsRZss8j41SOQXIXOlfCAFUZOygDcnmSa591ayVkXOd3qzc01gyNFAfNFANFANFAfNFAU3gfZ+Li3GLt7hBJbWqLaqpLAGU7sQVIwVOvl+Ja6eHjlgihWleZb+EeyvhttcCeOA6lyVV3Z0U8shWJyfnn/CpiIutAKAUAoBQCgFAKAUAoBQCgFAKAUAoBQCgFAcV9ofaFbbtHE7pLIEtBGqRqGZpHaT4QSOhG4zyxUVWDnGyJKclGV2b8XaLicu8HB5tJ5GWVYifowGKgWE6smeJ6IyjiPGf/Rx/8yH/AFp7Iupj2l9D4vH+IoCZuDzjn/RSpJ+wFYeE6MysT1Rjj9otqpC3KXFqx5CeFlz8iM+f71HLDTW2pIq8GWHhnGLe4GYJo5PRXBb6rzH1FQyhKO6JFJPZm/prU2MF9OIonkPJEdz8lBb/ACrKV3Yw3ZXNb2K2Bj4RE7fHO8tw+3MsxCn18KqfrXYOYXugFAKAUAoBQCgFAKAUBEJw6UTSP3uzBgu7Egn4cqTpAX03NRZJZm7l54ik6UYZdU1fb5676mJbC82zcr64QfTTkfrmsZan+4kdfB8qT8/uexYTlAJJFdgxOxeNdxj7u+x3G++emAazlnbVmvb4dSvCLSt3Pn36a7bed2jxPw+4JKrLhWEmTnkSFCjlk/e6jHrjFYcJ7XNoYjDq0nHVW9b93TlqZZOHTKMRzNgYwGwTnMhY/D5tHgeSY2yTWXCS2ZpHEUZO9SC+X/rbn3O76u+trGO2srnYtLgYi8G22Fw4yFOfFvz38xWFGfXobVK2F1Shr72vXXTn007u8zJZTfZ/a40iINg5LaSdZJK/eB/atsstNehG61H3vd3crd19ufI98Gs5Yl0ySawFRRvk5GdTEkdcqOvw564pTjKOjZri61Kq80I2d2/tZffztyJKpCoKA8GFdQbSNQGA2BnHlnyoD3QCgFAYrm2SRSsiK6nmrKGB+YNAVTivsx4ZOQfdliYHIaAmI5+SbftQEHP7Pb+33seJyMAdorsd4pHkXAOPov6VFKjCW6JI1ZLmQXaXiHFI7WeC74cz95FJEs1qTImWXAZkGSoyeuPlUSwyUk0yR17ppo6Z2GsHt+G2sUgw6QxhhuMHGSCCAQR6irRXJ2gFAKAUAoBQCgFAKAUAoBQCgFAKAUAoBQCgFAKAUAoBQCgFAKAUAoBQCgFAKAUAoBQCgFA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60375" y="-1576388"/>
            <a:ext cx="3933825" cy="393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600" y="3944868"/>
            <a:ext cx="3600400" cy="2913132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34" y="4168418"/>
            <a:ext cx="3031505" cy="246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5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rgbClr val="FFF200"/>
            </a:gs>
            <a:gs pos="1000">
              <a:srgbClr val="FF7A00"/>
            </a:gs>
            <a:gs pos="98000">
              <a:srgbClr val="FF0300"/>
            </a:gs>
            <a:gs pos="1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2° (SECONT)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GET A POSITIVE ATTITUDE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2060"/>
                </a:solidFill>
                <a:latin typeface="Algerian" pitchFamily="82" charset="0"/>
              </a:rPr>
              <a:t>ADQUIRIR UNA ACTITUD POSITIVA</a:t>
            </a:r>
            <a:endParaRPr lang="en-US" b="1" i="1" dirty="0">
              <a:solidFill>
                <a:srgbClr val="002060"/>
              </a:solidFill>
              <a:latin typeface="Algerian" pitchFamily="82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4190">
            <a:off x="6063958" y="4147778"/>
            <a:ext cx="2843808" cy="242088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9199">
            <a:off x="234064" y="4224373"/>
            <a:ext cx="2682425" cy="226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3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rgbClr val="0047FF"/>
            </a:gs>
            <a:gs pos="18000">
              <a:schemeClr val="accent2">
                <a:lumMod val="20000"/>
                <a:lumOff val="80000"/>
              </a:schemeClr>
            </a:gs>
            <a:gs pos="0">
              <a:schemeClr val="accent2">
                <a:lumMod val="60000"/>
                <a:lumOff val="40000"/>
              </a:schemeClr>
            </a:gs>
            <a:gs pos="72000">
              <a:schemeClr val="accent1">
                <a:lumMod val="40000"/>
                <a:lumOff val="60000"/>
              </a:schemeClr>
            </a:gs>
            <a:gs pos="87000">
              <a:schemeClr val="accent2"/>
            </a:gs>
            <a:gs pos="53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/>
              <a:t>3° (THIRTH)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SEARCH HELP WITH OUR TEACHERS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BUSCAR AYUDA CON NUESTROS PROFESORES</a:t>
            </a:r>
            <a:endParaRPr lang="en-US" dirty="0">
              <a:solidFill>
                <a:srgbClr val="002060"/>
              </a:solidFill>
              <a:latin typeface="Algerian" pitchFamily="82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0" y="4005064"/>
            <a:ext cx="3758952" cy="2850271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149079"/>
            <a:ext cx="4139953" cy="270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66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chemeClr val="accent1">
                <a:lumMod val="60000"/>
                <a:lumOff val="40000"/>
              </a:schemeClr>
            </a:gs>
            <a:gs pos="100000">
              <a:srgbClr val="9CB86E"/>
            </a:gs>
            <a:gs pos="5000">
              <a:srgbClr val="AFC78A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en-US" dirty="0" smtClean="0"/>
              <a:t>4° (FOURTH)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764705"/>
            <a:ext cx="8229600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HOPE IN OUR CAPACITIES (I CAN RECOVERY)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CONFIAR EN NUESTRAS CAPACIDADES (YO PUEDO RECUPERAR)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2352"/>
            <a:ext cx="2555776" cy="2644512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7" y="4212352"/>
            <a:ext cx="2627784" cy="264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4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rgbClr val="D6B19C"/>
            </a:gs>
            <a:gs pos="16000">
              <a:srgbClr val="D49E6C"/>
            </a:gs>
            <a:gs pos="2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952872"/>
          </a:xfrm>
        </p:spPr>
        <p:txBody>
          <a:bodyPr/>
          <a:lstStyle/>
          <a:p>
            <a:r>
              <a:rPr lang="en-US" dirty="0" smtClean="0"/>
              <a:t>5° (FIFTH)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BE RESPONSIBLE FOR THE DELIVERY OF WORKs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  <a:latin typeface="Algerian" pitchFamily="82" charset="0"/>
              </a:rPr>
              <a:t>SER RESPONSABLES EN LA ENTREGA DE LOS TRABAJOS</a:t>
            </a:r>
            <a:endParaRPr lang="en-US" dirty="0">
              <a:solidFill>
                <a:srgbClr val="0070C0"/>
              </a:solidFill>
              <a:latin typeface="Algerian" pitchFamily="82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7112"/>
            <a:ext cx="2987824" cy="241556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437113"/>
            <a:ext cx="2555776" cy="241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7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chemeClr val="accent2">
                <a:lumMod val="60000"/>
                <a:lumOff val="40000"/>
              </a:schemeClr>
            </a:gs>
            <a:gs pos="15000">
              <a:schemeClr val="tx2">
                <a:lumMod val="60000"/>
                <a:lumOff val="40000"/>
              </a:schemeClr>
            </a:gs>
            <a:gs pos="0">
              <a:srgbClr val="FF0000"/>
            </a:gs>
            <a:gs pos="100000">
              <a:srgbClr val="FF820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°(SIXTH)</a:t>
            </a:r>
            <a:endParaRPr lang="en-U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9" t="19667" r="3809" b="23000"/>
          <a:stretch/>
        </p:blipFill>
        <p:spPr>
          <a:xfrm>
            <a:off x="1259632" y="4933136"/>
            <a:ext cx="6768752" cy="1916832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PROFIT THE FACILITIES OFFERED BY THE INSTITUTION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APROVECHAR LAS FACILIDADES QUE NOS BRINDA LA INSTITUCIÓN</a:t>
            </a:r>
            <a:endParaRPr lang="en-US" dirty="0">
              <a:solidFill>
                <a:srgbClr val="00206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09786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2048"/>
            <a:ext cx="8229600" cy="778098"/>
          </a:xfrm>
        </p:spPr>
        <p:txBody>
          <a:bodyPr/>
          <a:lstStyle/>
          <a:p>
            <a:r>
              <a:rPr lang="en-US" dirty="0" smtClean="0"/>
              <a:t>7° (SEVENTH)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836713"/>
            <a:ext cx="8229600" cy="40324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PROFIT THE TIME FOR GOOD STUFFS IN THE CLASS.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APROVECHAR EL TIEMPO PARA COSAS BUENAS EN LA CLASE</a:t>
            </a:r>
            <a:endParaRPr lang="en-US" dirty="0">
              <a:solidFill>
                <a:srgbClr val="002060"/>
              </a:solidFill>
              <a:latin typeface="Algerian" pitchFamily="82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808" y="4149080"/>
            <a:ext cx="4896544" cy="24136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8187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chemeClr val="accent6">
                <a:lumMod val="60000"/>
                <a:lumOff val="40000"/>
              </a:schemeClr>
            </a:gs>
            <a:gs pos="11000">
              <a:schemeClr val="accent3">
                <a:lumMod val="60000"/>
                <a:lumOff val="40000"/>
              </a:schemeClr>
            </a:gs>
            <a:gs pos="100000">
              <a:srgbClr val="FF82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6808"/>
            <a:ext cx="8229600" cy="1143000"/>
          </a:xfrm>
        </p:spPr>
        <p:txBody>
          <a:bodyPr/>
          <a:lstStyle/>
          <a:p>
            <a:r>
              <a:rPr lang="en-US" dirty="0" smtClean="0"/>
              <a:t>8° (EIGHTH)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OVERCOME THE DIFFICULTIES IN THE NEXT PERIODS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SUPERAR LAS DIFICULTADES EN LOS SIGUIENTES PERIODOS</a:t>
            </a:r>
            <a:endParaRPr lang="en-US" dirty="0">
              <a:solidFill>
                <a:srgbClr val="002060"/>
              </a:solidFill>
              <a:latin typeface="Algerian" pitchFamily="82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797152"/>
            <a:ext cx="4392488" cy="206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45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209</Words>
  <Application>Microsoft Office PowerPoint</Application>
  <PresentationFormat>Presentación en pantalla (4:3)</PresentationFormat>
  <Paragraphs>41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1° (first)</vt:lpstr>
      <vt:lpstr>2° (SECONT)</vt:lpstr>
      <vt:lpstr>3° (THIRTH)</vt:lpstr>
      <vt:lpstr>4° (FOURTH)</vt:lpstr>
      <vt:lpstr>5° (FIFTH)</vt:lpstr>
      <vt:lpstr>6°(SIXTH)</vt:lpstr>
      <vt:lpstr>7° (SEVENTH)</vt:lpstr>
      <vt:lpstr>8° (EIGHTH)</vt:lpstr>
      <vt:lpstr>9° (NINTH)</vt:lpstr>
      <vt:lpstr>10° ( TENTH)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AULA VIRTUAL</cp:lastModifiedBy>
  <cp:revision>28</cp:revision>
  <dcterms:created xsi:type="dcterms:W3CDTF">2013-09-04T01:17:19Z</dcterms:created>
  <dcterms:modified xsi:type="dcterms:W3CDTF">2014-07-03T22:59:31Z</dcterms:modified>
</cp:coreProperties>
</file>