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2" r:id="rId2"/>
    <p:sldId id="256" r:id="rId3"/>
    <p:sldId id="257" r:id="rId4"/>
    <p:sldId id="264" r:id="rId5"/>
    <p:sldId id="258" r:id="rId6"/>
    <p:sldId id="263" r:id="rId7"/>
    <p:sldId id="261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03254C3-DCB5-4202-9F03-607E435CCBAB}" type="datetimeFigureOut">
              <a:rPr lang="es-ES" smtClean="0"/>
              <a:t>25/05/2011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05682672-4396-45FE-AEA1-3EEDE0DDE4CF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2292561" y="2967335"/>
            <a:ext cx="455887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PET PAKITA</a:t>
            </a:r>
            <a:endParaRPr lang="es-E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15625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2432" y="1075168"/>
            <a:ext cx="518457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956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340768"/>
            <a:ext cx="8229600" cy="4162474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I HAD A LITTLE FEMALE DOG, CALLED PAKITA</a:t>
            </a:r>
            <a:r>
              <a:rPr lang="en-US" smtClean="0"/>
              <a:t>, FRENCHPOODLE WAS HER </a:t>
            </a:r>
            <a:r>
              <a:rPr lang="en-US" dirty="0" smtClean="0"/>
              <a:t>BREED, SHE WAS SMALL, FURRY AND WHITE COLOR, SHE WAS VERY PLAYFUL AND TENDER, I LOVED MY DOG BECAUSE SHE WAS VERY SPECIAL WITH ME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3907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196752"/>
            <a:ext cx="6696743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583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5688632"/>
          </a:xfrm>
        </p:spPr>
        <p:txBody>
          <a:bodyPr>
            <a:normAutofit/>
          </a:bodyPr>
          <a:lstStyle/>
          <a:p>
            <a:pPr marL="342900" lvl="0" indent="-342900" algn="just">
              <a:spcBef>
                <a:spcPct val="20000"/>
              </a:spcBef>
            </a:pPr>
            <a:r>
              <a:rPr lang="es-ES" sz="2500" dirty="0" smtClean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>    </a:t>
            </a:r>
            <a:r>
              <a:rPr lang="es-ES" sz="25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ONE </a:t>
            </a:r>
            <a:r>
              <a:rPr lang="es-ES" sz="2500" dirty="0">
                <a:solidFill>
                  <a:prstClr val="black"/>
                </a:solidFill>
                <a:ea typeface="+mn-ea"/>
                <a:cs typeface="Arial" pitchFamily="34" charset="0"/>
              </a:rPr>
              <a:t>DAY WE WENT TO MY AUNT`S FARM AND PAKITA AND I WENT OUT FOR A WALK, ONCE WE GOT IN THE FOREST PAKITA RAN AND STARTED BARKING ALOUD, SUDDENLY A </a:t>
            </a:r>
            <a:r>
              <a:rPr lang="es-ES" sz="2500" dirty="0" err="1" smtClean="0">
                <a:solidFill>
                  <a:prstClr val="black"/>
                </a:solidFill>
                <a:ea typeface="+mn-ea"/>
                <a:cs typeface="Arial" pitchFamily="34" charset="0"/>
              </a:rPr>
              <a:t>PItBUll</a:t>
            </a:r>
            <a:r>
              <a:rPr lang="es-ES" sz="25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 APPEARED </a:t>
            </a:r>
            <a:r>
              <a:rPr lang="es-ES" sz="2500" dirty="0">
                <a:solidFill>
                  <a:prstClr val="black"/>
                </a:solidFill>
                <a:ea typeface="+mn-ea"/>
                <a:cs typeface="Arial" pitchFamily="34" charset="0"/>
              </a:rPr>
              <a:t>AND BIT PAKITA IN THE NECK. I GOT IN PANICK WHEN I SAW HER LOOKING AT ME LIKE ASKING FOR HELP. I THREW IT PIECES OF STICKS AND ROCKS AND THE DOG DIDN`T OBBEY ME, AND KILLED HER. POOR PAKITA, MY LITTLE </a:t>
            </a:r>
            <a:r>
              <a:rPr lang="es-ES" sz="2500" dirty="0" smtClean="0">
                <a:solidFill>
                  <a:prstClr val="black"/>
                </a:solidFill>
                <a:ea typeface="+mn-ea"/>
                <a:cs typeface="Arial" pitchFamily="34" charset="0"/>
              </a:rPr>
              <a:t>FEMALE 			             		DOG 	DIED</a:t>
            </a:r>
            <a:r>
              <a:rPr lang="es-ES" sz="2500" dirty="0">
                <a:solidFill>
                  <a:prstClr val="black"/>
                </a:solidFill>
                <a:ea typeface="+mn-ea"/>
                <a:cs typeface="Arial" pitchFamily="34" charset="0"/>
              </a:rPr>
              <a:t>.</a:t>
            </a:r>
            <a:r>
              <a:rPr lang="es-ES" sz="25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  <a:t/>
            </a:r>
            <a:br>
              <a:rPr lang="es-ES" sz="2500" dirty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rPr>
            </a:br>
            <a:endParaRPr lang="es-E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80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290513"/>
            <a:ext cx="510990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20121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84784" y="620688"/>
            <a:ext cx="5486400" cy="1263788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WRITTEN BY: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half" idx="2"/>
          </p:nvPr>
        </p:nvSpPr>
        <p:spPr>
          <a:xfrm>
            <a:off x="1232247" y="4220247"/>
            <a:ext cx="2287017" cy="740664"/>
          </a:xfrm>
        </p:spPr>
        <p:txBody>
          <a:bodyPr/>
          <a:lstStyle/>
          <a:p>
            <a:r>
              <a:rPr lang="es-ES" dirty="0" smtClean="0"/>
              <a:t>ELKIN    MORENO</a:t>
            </a:r>
            <a:endParaRPr lang="es-E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156373"/>
            <a:ext cx="3456384" cy="2057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4725144"/>
            <a:ext cx="2592288" cy="1693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127967"/>
            <a:ext cx="3240360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Grp="1" noChangeAspect="1" noChangeArrowheads="1"/>
          </p:cNvPicPr>
          <p:nvPr>
            <p:ph type="pic"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873" r="40873"/>
          <a:stretch>
            <a:fillRect/>
          </a:stretch>
        </p:blipFill>
        <p:spPr bwMode="auto">
          <a:xfrm>
            <a:off x="4438909" y="1556792"/>
            <a:ext cx="2634758" cy="151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5508104" y="4213773"/>
            <a:ext cx="1907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AMARILIS RAMOS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3131840" y="6418684"/>
            <a:ext cx="2592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JUSTINA VELEZ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34780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Á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74</TotalTime>
  <Words>138</Words>
  <Application>Microsoft Office PowerPoint</Application>
  <PresentationFormat>Presentación en pantalla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Ángulos</vt:lpstr>
      <vt:lpstr>Presentación de PowerPoint</vt:lpstr>
      <vt:lpstr>Presentación de PowerPoint</vt:lpstr>
      <vt:lpstr>I HAD A LITTLE FEMALE DOG, CALLED PAKITA, FRENCHPOODLE WAS HER BREED, SHE WAS SMALL, FURRY AND WHITE COLOR, SHE WAS VERY PLAYFUL AND TENDER, I LOVED MY DOG BECAUSE SHE WAS VERY SPECIAL WITH ME</vt:lpstr>
      <vt:lpstr>Presentación de PowerPoint</vt:lpstr>
      <vt:lpstr>    ONE DAY WE WENT TO MY AUNT`S FARM AND PAKITA AND I WENT OUT FOR A WALK, ONCE WE GOT IN THE FOREST PAKITA RAN AND STARTED BARKING ALOUD, SUDDENLY A PItBUll APPEARED AND BIT PAKITA IN THE NECK. I GOT IN PANICK WHEN I SAW HER LOOKING AT ME LIKE ASKING FOR HELP. I THREW IT PIECES OF STICKS AND ROCKS AND THE DOG DIDN`T OBBEY ME, AND KILLED HER. POOR PAKITA, MY LITTLE FEMALE                   DOG  DIED. </vt:lpstr>
      <vt:lpstr>Presentación de PowerPoint</vt:lpstr>
      <vt:lpstr>WRITTEN BY: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ANIMALS</dc:title>
  <dc:creator>3</dc:creator>
  <cp:lastModifiedBy>3</cp:lastModifiedBy>
  <cp:revision>7</cp:revision>
  <dcterms:created xsi:type="dcterms:W3CDTF">2011-05-25T13:12:16Z</dcterms:created>
  <dcterms:modified xsi:type="dcterms:W3CDTF">2011-05-25T14:26:32Z</dcterms:modified>
</cp:coreProperties>
</file>