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58" r:id="rId6"/>
    <p:sldId id="262" r:id="rId7"/>
    <p:sldId id="260" r:id="rId8"/>
    <p:sldId id="263" r:id="rId9"/>
    <p:sldId id="261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91CE-4773-4EB1-96CC-67C45FBDC425}" type="datetimeFigureOut">
              <a:rPr lang="es-CO" smtClean="0"/>
              <a:t>25/05/2011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DF4-F9E3-4469-9BF2-2708E46F77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818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91CE-4773-4EB1-96CC-67C45FBDC425}" type="datetimeFigureOut">
              <a:rPr lang="es-CO" smtClean="0"/>
              <a:t>25/05/2011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DF4-F9E3-4469-9BF2-2708E46F77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91CE-4773-4EB1-96CC-67C45FBDC425}" type="datetimeFigureOut">
              <a:rPr lang="es-CO" smtClean="0"/>
              <a:t>25/05/2011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DF4-F9E3-4469-9BF2-2708E46F77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398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91CE-4773-4EB1-96CC-67C45FBDC425}" type="datetimeFigureOut">
              <a:rPr lang="es-CO" smtClean="0"/>
              <a:t>25/05/2011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DF4-F9E3-4469-9BF2-2708E46F77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073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91CE-4773-4EB1-96CC-67C45FBDC425}" type="datetimeFigureOut">
              <a:rPr lang="es-CO" smtClean="0"/>
              <a:t>25/05/2011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DF4-F9E3-4469-9BF2-2708E46F77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292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91CE-4773-4EB1-96CC-67C45FBDC425}" type="datetimeFigureOut">
              <a:rPr lang="es-CO" smtClean="0"/>
              <a:t>25/05/2011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DF4-F9E3-4469-9BF2-2708E46F77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788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91CE-4773-4EB1-96CC-67C45FBDC425}" type="datetimeFigureOut">
              <a:rPr lang="es-CO" smtClean="0"/>
              <a:t>25/05/2011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DF4-F9E3-4469-9BF2-2708E46F77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911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91CE-4773-4EB1-96CC-67C45FBDC425}" type="datetimeFigureOut">
              <a:rPr lang="es-CO" smtClean="0"/>
              <a:t>25/05/2011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DF4-F9E3-4469-9BF2-2708E46F77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584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91CE-4773-4EB1-96CC-67C45FBDC425}" type="datetimeFigureOut">
              <a:rPr lang="es-CO" smtClean="0"/>
              <a:t>25/05/2011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DF4-F9E3-4469-9BF2-2708E46F77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966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91CE-4773-4EB1-96CC-67C45FBDC425}" type="datetimeFigureOut">
              <a:rPr lang="es-CO" smtClean="0"/>
              <a:t>25/05/2011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DF4-F9E3-4469-9BF2-2708E46F77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194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91CE-4773-4EB1-96CC-67C45FBDC425}" type="datetimeFigureOut">
              <a:rPr lang="es-CO" smtClean="0"/>
              <a:t>25/05/2011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DF4-F9E3-4469-9BF2-2708E46F77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283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91CE-4773-4EB1-96CC-67C45FBDC425}" type="datetimeFigureOut">
              <a:rPr lang="es-CO" smtClean="0"/>
              <a:t>25/05/2011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1DF4-F9E3-4469-9BF2-2708E46F77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753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256583"/>
          </a:xfrm>
        </p:spPr>
        <p:txBody>
          <a:bodyPr>
            <a:normAutofit/>
          </a:bodyPr>
          <a:lstStyle/>
          <a:p>
            <a:r>
              <a:rPr lang="es-CO" sz="8000" dirty="0" smtClean="0"/>
              <a:t>The  teacher´s  pet</a:t>
            </a:r>
            <a:r>
              <a:rPr lang="es-CO" sz="1800" dirty="0" smtClean="0"/>
              <a:t/>
            </a:r>
            <a:br>
              <a:rPr lang="es-CO" sz="1800" dirty="0" smtClean="0"/>
            </a:b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54798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“Good </a:t>
            </a:r>
            <a:r>
              <a:rPr lang="en-US" dirty="0"/>
              <a:t>morning   </a:t>
            </a:r>
            <a:r>
              <a:rPr lang="en-US" dirty="0" smtClean="0"/>
              <a:t>everybody” </a:t>
            </a:r>
            <a:r>
              <a:rPr lang="en-US" dirty="0"/>
              <a:t>said   the wise  Teacher dog  Carito.</a:t>
            </a:r>
            <a:endParaRPr lang="es-CO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“Good  </a:t>
            </a:r>
            <a:r>
              <a:rPr lang="en-US" dirty="0"/>
              <a:t>morning  </a:t>
            </a:r>
            <a:r>
              <a:rPr lang="en-US" dirty="0" smtClean="0"/>
              <a:t>Teacher”, </a:t>
            </a:r>
            <a:r>
              <a:rPr lang="en-US" dirty="0"/>
              <a:t>said the  students.</a:t>
            </a:r>
            <a:endParaRPr lang="es-CO" dirty="0"/>
          </a:p>
          <a:p>
            <a:pPr marL="0" indent="0">
              <a:buNone/>
            </a:pPr>
            <a:endParaRPr lang="en-US" dirty="0" smtClean="0"/>
          </a:p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12287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48647"/>
            <a:ext cx="1610620" cy="11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85845"/>
            <a:ext cx="1881559" cy="140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3829826"/>
            <a:ext cx="1368151" cy="157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89" y="3810893"/>
            <a:ext cx="13239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93" y="5299323"/>
            <a:ext cx="1837640" cy="138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25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 teacher asks  Pipo to collect  homework but  some students  start to complain about  it.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46221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18351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2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49300"/>
            <a:ext cx="8059737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3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Kathy the zebra said: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13716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4427984" y="116632"/>
            <a:ext cx="3596952" cy="38884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Don’t be  envious, he  helps you  every time you need him, he does  your homework,  too.</a:t>
            </a:r>
            <a:endParaRPr lang="es-CO" sz="2400" dirty="0" smtClean="0"/>
          </a:p>
        </p:txBody>
      </p:sp>
    </p:spTree>
    <p:extLst>
      <p:ext uri="{BB962C8B-B14F-4D97-AF65-F5344CB8AC3E}">
        <p14:creationId xmlns:p14="http://schemas.microsoft.com/office/powerpoint/2010/main" val="109673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“Stop it,  I´m  very sad   because of  this  situation” said  the teacher, “you must  understand  you  all are  good  for me”. </a:t>
            </a:r>
            <a:endParaRPr lang="es-CO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50" y="2132856"/>
            <a:ext cx="497651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5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2876210" cy="216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543873" y="332656"/>
            <a:ext cx="1944216" cy="3024336"/>
          </a:xfrm>
          <a:prstGeom prst="wedgeRoundRectCallout">
            <a:avLst>
              <a:gd name="adj1" fmla="val 58286"/>
              <a:gd name="adj2" fmla="val 656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“Frika remember that you help me when you want to do it, but you use  to be  in a bad mood.”</a:t>
            </a:r>
            <a:endParaRPr lang="es-CO" dirty="0"/>
          </a:p>
        </p:txBody>
      </p:sp>
      <p:sp>
        <p:nvSpPr>
          <p:cNvPr id="8" name="7 Llamada rectangular redondeada"/>
          <p:cNvSpPr/>
          <p:nvPr/>
        </p:nvSpPr>
        <p:spPr>
          <a:xfrm>
            <a:off x="4932040" y="1700808"/>
            <a:ext cx="3553544" cy="2232248"/>
          </a:xfrm>
          <a:prstGeom prst="wedgeRoundRectCallout">
            <a:avLst>
              <a:gd name="adj1" fmla="val -44160"/>
              <a:gd name="adj2" fmla="val 657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Teacher   “Everybody  has a function in this class and   I love when  you  help me  because in this way   things  can be done better”.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52616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429000"/>
            <a:ext cx="4121967" cy="309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3779912" y="394058"/>
            <a:ext cx="4248472" cy="3781000"/>
          </a:xfrm>
          <a:prstGeom prst="wedgeRoundRectCallout">
            <a:avLst>
              <a:gd name="adj1" fmla="val -59655"/>
              <a:gd name="adj2" fmla="val 629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“I just  use some help from those students  who  finish the activities  without  any  trouble  so  I can  be working out  with those  who  needs me more.  And all of you are quite intelligent”,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72827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Pipo  smile  at  Frika  and  said “You should  give  me a hand  collecting  homework”.</a:t>
            </a:r>
            <a:endParaRPr lang="es-CO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Frika  smile back  and   that  was the last  day  he  bother at Pipo the smart  and  responsible  froggy.</a:t>
            </a: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34952"/>
            <a:ext cx="13287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9389"/>
            <a:ext cx="18351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751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</TotalTime>
  <Words>194</Words>
  <Application>Microsoft Office PowerPoint</Application>
  <PresentationFormat>Presentación en pantalla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The  teacher´s  pet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 School, student, responsability. Tittle: The smart froggy  characters: Pipo, Kathy  the Zebra, Frika the snake   time: 2011 place: school</dc:title>
  <dc:creator>10</dc:creator>
  <cp:lastModifiedBy>10</cp:lastModifiedBy>
  <cp:revision>7</cp:revision>
  <dcterms:created xsi:type="dcterms:W3CDTF">2011-05-25T13:06:42Z</dcterms:created>
  <dcterms:modified xsi:type="dcterms:W3CDTF">2011-05-25T14:29:54Z</dcterms:modified>
</cp:coreProperties>
</file>