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4FE-7673-4D85-8B68-618FAFBFB727}" type="datetimeFigureOut">
              <a:rPr lang="es-CO" smtClean="0"/>
              <a:t>25/05/2011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7797-6AD8-4D1F-8410-0C622D3942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593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4FE-7673-4D85-8B68-618FAFBFB727}" type="datetimeFigureOut">
              <a:rPr lang="es-CO" smtClean="0"/>
              <a:t>25/05/2011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7797-6AD8-4D1F-8410-0C622D3942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484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4FE-7673-4D85-8B68-618FAFBFB727}" type="datetimeFigureOut">
              <a:rPr lang="es-CO" smtClean="0"/>
              <a:t>25/05/2011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7797-6AD8-4D1F-8410-0C622D3942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989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4FE-7673-4D85-8B68-618FAFBFB727}" type="datetimeFigureOut">
              <a:rPr lang="es-CO" smtClean="0"/>
              <a:t>25/05/2011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7797-6AD8-4D1F-8410-0C622D3942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200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4FE-7673-4D85-8B68-618FAFBFB727}" type="datetimeFigureOut">
              <a:rPr lang="es-CO" smtClean="0"/>
              <a:t>25/05/2011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7797-6AD8-4D1F-8410-0C622D3942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635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4FE-7673-4D85-8B68-618FAFBFB727}" type="datetimeFigureOut">
              <a:rPr lang="es-CO" smtClean="0"/>
              <a:t>25/05/2011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7797-6AD8-4D1F-8410-0C622D3942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316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4FE-7673-4D85-8B68-618FAFBFB727}" type="datetimeFigureOut">
              <a:rPr lang="es-CO" smtClean="0"/>
              <a:t>25/05/2011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7797-6AD8-4D1F-8410-0C622D3942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309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4FE-7673-4D85-8B68-618FAFBFB727}" type="datetimeFigureOut">
              <a:rPr lang="es-CO" smtClean="0"/>
              <a:t>25/05/2011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7797-6AD8-4D1F-8410-0C622D3942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785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4FE-7673-4D85-8B68-618FAFBFB727}" type="datetimeFigureOut">
              <a:rPr lang="es-CO" smtClean="0"/>
              <a:t>25/05/2011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7797-6AD8-4D1F-8410-0C622D3942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66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4FE-7673-4D85-8B68-618FAFBFB727}" type="datetimeFigureOut">
              <a:rPr lang="es-CO" smtClean="0"/>
              <a:t>25/05/2011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7797-6AD8-4D1F-8410-0C622D3942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528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4FE-7673-4D85-8B68-618FAFBFB727}" type="datetimeFigureOut">
              <a:rPr lang="es-CO" smtClean="0"/>
              <a:t>25/05/2011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7797-6AD8-4D1F-8410-0C622D3942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47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B74FE-7673-4D85-8B68-618FAFBFB727}" type="datetimeFigureOut">
              <a:rPr lang="es-CO" smtClean="0"/>
              <a:t>25/05/2011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07797-6AD8-4D1F-8410-0C622D3942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693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2924944"/>
            <a:ext cx="6838528" cy="1470025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  </a:t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sz="6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Mr. </a:t>
            </a:r>
            <a:r>
              <a:rPr lang="es-CO" sz="6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Garbage</a:t>
            </a:r>
            <a:r>
              <a:rPr lang="es-CO" sz="6000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es-CO" sz="6000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s-CO" sz="6000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es-CO" sz="6000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s-CO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Au</a:t>
            </a:r>
            <a:r>
              <a:rPr lang="es-CO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thors</a:t>
            </a:r>
            <a:r>
              <a:rPr lang="es-CO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:</a:t>
            </a:r>
            <a:br>
              <a:rPr lang="es-CO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s-CO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Sandra </a:t>
            </a:r>
            <a:r>
              <a:rPr lang="es-CO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Gutierrez</a:t>
            </a:r>
            <a:r>
              <a:rPr lang="es-CO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s-CO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s-CO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Edward Cano</a:t>
            </a:r>
            <a:br>
              <a:rPr lang="es-CO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s-CO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Elkin Garrido</a:t>
            </a:r>
            <a:endParaRPr lang="es-CO" sz="18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16631"/>
            <a:ext cx="2880320" cy="29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48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CO" dirty="0" smtClean="0"/>
          </a:p>
          <a:p>
            <a:pPr marL="0" indent="0" algn="ctr">
              <a:buNone/>
            </a:pP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Mr.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Garbage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was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most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pPr marL="0" indent="0" algn="ctr">
              <a:buNone/>
            </a:pP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beautiful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basket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at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school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356992"/>
            <a:ext cx="223224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7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But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children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did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not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love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him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because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he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used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to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tell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them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they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should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throw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garbage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inside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him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</a:t>
            </a:r>
          </a:p>
          <a:p>
            <a:endParaRPr lang="es-CO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563430"/>
            <a:ext cx="1584176" cy="158417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321012"/>
            <a:ext cx="1944872" cy="206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53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One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day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children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bullied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him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and he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felt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very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sad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es-CO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430" y="3284983"/>
            <a:ext cx="2436005" cy="243600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545744"/>
            <a:ext cx="2222222" cy="19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49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next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day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they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threw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garbage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around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playground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while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he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was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seeing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them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</a:t>
            </a:r>
            <a:endParaRPr lang="es-CO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068960"/>
            <a:ext cx="2069261" cy="227748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319014"/>
            <a:ext cx="1777380" cy="177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12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Suddenly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one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child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fell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down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because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he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stepped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banana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skin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and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hurted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his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head.</a:t>
            </a:r>
          </a:p>
          <a:p>
            <a:pPr marL="0" indent="0" algn="ctr">
              <a:buNone/>
            </a:pP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So, 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he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was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taken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to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hospital and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children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remembered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Mr.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Garbage’s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advices</a:t>
            </a:r>
            <a:endParaRPr lang="es-CO" sz="24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endParaRPr lang="es-CO" sz="28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005064"/>
            <a:ext cx="2808312" cy="129182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509120"/>
            <a:ext cx="873264" cy="65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14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From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that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day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nobody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throws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garbage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on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ground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they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throw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it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inside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Mr.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Garbage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and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everybody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loves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him</a:t>
            </a:r>
            <a:r>
              <a:rPr lang="es-CO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es-CO" sz="24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s-CO" sz="24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End</a:t>
            </a:r>
            <a:endParaRPr lang="es-CO" sz="24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501008"/>
            <a:ext cx="2425452" cy="2425452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996952"/>
            <a:ext cx="2484529" cy="283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2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119</Words>
  <Application>Microsoft Office PowerPoint</Application>
  <PresentationFormat>Presentación en pantalla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     Mr. Garbage  Authors: Sandra Gutierrez Edward Cano Elkin Garrido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Garbage</dc:title>
  <dc:creator>admin</dc:creator>
  <cp:lastModifiedBy>admin</cp:lastModifiedBy>
  <cp:revision>7</cp:revision>
  <dcterms:created xsi:type="dcterms:W3CDTF">2011-05-25T13:07:56Z</dcterms:created>
  <dcterms:modified xsi:type="dcterms:W3CDTF">2011-05-25T14:16:22Z</dcterms:modified>
</cp:coreProperties>
</file>