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2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BFFD48-E05C-445C-81E8-1F25AA692DA0}" type="datetimeFigureOut">
              <a:rPr lang="es-SV" smtClean="0"/>
              <a:pPr/>
              <a:t>03/07/2014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5307C-609B-4BBA-BCF2-995912F6B4FD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0266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6FF9-97B6-47DB-A76C-C59A50D8EFCE}" type="datetimeFigureOut">
              <a:rPr lang="es-SV" smtClean="0"/>
              <a:pPr/>
              <a:t>03/07/2014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7412-62C0-40B3-918B-4ED4CB76F2DB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6FF9-97B6-47DB-A76C-C59A50D8EFCE}" type="datetimeFigureOut">
              <a:rPr lang="es-SV" smtClean="0"/>
              <a:pPr/>
              <a:t>03/07/2014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7412-62C0-40B3-918B-4ED4CB76F2DB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6FF9-97B6-47DB-A76C-C59A50D8EFCE}" type="datetimeFigureOut">
              <a:rPr lang="es-SV" smtClean="0"/>
              <a:pPr/>
              <a:t>03/07/2014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7412-62C0-40B3-918B-4ED4CB76F2DB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6FF9-97B6-47DB-A76C-C59A50D8EFCE}" type="datetimeFigureOut">
              <a:rPr lang="es-SV" smtClean="0"/>
              <a:pPr/>
              <a:t>03/07/2014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7412-62C0-40B3-918B-4ED4CB76F2DB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6FF9-97B6-47DB-A76C-C59A50D8EFCE}" type="datetimeFigureOut">
              <a:rPr lang="es-SV" smtClean="0"/>
              <a:pPr/>
              <a:t>03/07/2014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7412-62C0-40B3-918B-4ED4CB76F2DB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6FF9-97B6-47DB-A76C-C59A50D8EFCE}" type="datetimeFigureOut">
              <a:rPr lang="es-SV" smtClean="0"/>
              <a:pPr/>
              <a:t>03/07/2014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7412-62C0-40B3-918B-4ED4CB76F2DB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6FF9-97B6-47DB-A76C-C59A50D8EFCE}" type="datetimeFigureOut">
              <a:rPr lang="es-SV" smtClean="0"/>
              <a:pPr/>
              <a:t>03/07/2014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7412-62C0-40B3-918B-4ED4CB76F2DB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6FF9-97B6-47DB-A76C-C59A50D8EFCE}" type="datetimeFigureOut">
              <a:rPr lang="es-SV" smtClean="0"/>
              <a:pPr/>
              <a:t>03/07/2014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7412-62C0-40B3-918B-4ED4CB76F2DB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6FF9-97B6-47DB-A76C-C59A50D8EFCE}" type="datetimeFigureOut">
              <a:rPr lang="es-SV" smtClean="0"/>
              <a:pPr/>
              <a:t>03/07/2014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7412-62C0-40B3-918B-4ED4CB76F2DB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6FF9-97B6-47DB-A76C-C59A50D8EFCE}" type="datetimeFigureOut">
              <a:rPr lang="es-SV" smtClean="0"/>
              <a:pPr/>
              <a:t>03/07/2014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7412-62C0-40B3-918B-4ED4CB76F2DB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6FF9-97B6-47DB-A76C-C59A50D8EFCE}" type="datetimeFigureOut">
              <a:rPr lang="es-SV" smtClean="0"/>
              <a:pPr/>
              <a:t>03/07/2014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7412-62C0-40B3-918B-4ED4CB76F2DB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E6FF9-97B6-47DB-A76C-C59A50D8EFCE}" type="datetimeFigureOut">
              <a:rPr lang="es-SV" smtClean="0"/>
              <a:pPr/>
              <a:t>03/07/2014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87412-62C0-40B3-918B-4ED4CB76F2DB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0KL0py7i0nA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302359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6000" b="1" dirty="0" smtClean="0">
                <a:latin typeface="Constantia" pitchFamily="18" charset="0"/>
                <a:cs typeface="Arial" pitchFamily="34" charset="0"/>
              </a:rPr>
              <a:t>GOLDEN</a:t>
            </a:r>
            <a:r>
              <a:rPr lang="es-SV" sz="6000" b="1" dirty="0" smtClean="0">
                <a:latin typeface="Constantia" pitchFamily="18" charset="0"/>
              </a:rPr>
              <a:t> RULES</a:t>
            </a:r>
          </a:p>
          <a:p>
            <a:pPr algn="ctr"/>
            <a:endParaRPr lang="es-SV" sz="2000" b="1" dirty="0">
              <a:latin typeface="Constantia" pitchFamily="18" charset="0"/>
            </a:endParaRPr>
          </a:p>
          <a:p>
            <a:pPr algn="ctr"/>
            <a:r>
              <a:rPr lang="es-SV" sz="2000" b="1" dirty="0" smtClean="0">
                <a:latin typeface="Constantia" pitchFamily="18" charset="0"/>
              </a:rPr>
              <a:t>PRESENTED BY:</a:t>
            </a:r>
          </a:p>
          <a:p>
            <a:pPr algn="ctr"/>
            <a:r>
              <a:rPr lang="es-SV" sz="2000" b="1" dirty="0" smtClean="0">
                <a:latin typeface="Constantia" pitchFamily="18" charset="0"/>
              </a:rPr>
              <a:t>Estefanía   Rivera  Rodríguez </a:t>
            </a:r>
          </a:p>
          <a:p>
            <a:pPr algn="ctr"/>
            <a:r>
              <a:rPr lang="es-SV" sz="2000" b="1" dirty="0" smtClean="0">
                <a:latin typeface="Constantia" pitchFamily="18" charset="0"/>
              </a:rPr>
              <a:t>Daniela Villa  Cadavid</a:t>
            </a:r>
          </a:p>
          <a:p>
            <a:pPr algn="ctr"/>
            <a:r>
              <a:rPr lang="es-SV" sz="2000" b="1" dirty="0" smtClean="0">
                <a:latin typeface="Constantia" pitchFamily="18" charset="0"/>
              </a:rPr>
              <a:t>Camila  Sepúlveda  Rico </a:t>
            </a:r>
          </a:p>
          <a:p>
            <a:pPr algn="ctr"/>
            <a:r>
              <a:rPr lang="es-SV" sz="2000" b="1" dirty="0" smtClean="0">
                <a:latin typeface="Constantia" pitchFamily="18" charset="0"/>
              </a:rPr>
              <a:t>Daniel  Gaviria   Gonzales </a:t>
            </a:r>
          </a:p>
          <a:p>
            <a:pPr algn="ctr"/>
            <a:endParaRPr lang="es-SV" sz="2000" b="1" dirty="0" smtClean="0">
              <a:latin typeface="Constantia" pitchFamily="18" charset="0"/>
            </a:endParaRPr>
          </a:p>
          <a:p>
            <a:pPr algn="ctr"/>
            <a:endParaRPr lang="es-SV" sz="2000" b="1" dirty="0">
              <a:latin typeface="Constantia" pitchFamily="18" charset="0"/>
            </a:endParaRPr>
          </a:p>
          <a:p>
            <a:pPr algn="ctr"/>
            <a:r>
              <a:rPr lang="es-SV" sz="2000" b="1" dirty="0" err="1" smtClean="0">
                <a:latin typeface="Constantia" pitchFamily="18" charset="0"/>
              </a:rPr>
              <a:t>Collaborative</a:t>
            </a:r>
            <a:r>
              <a:rPr lang="es-SV" sz="2000" b="1" dirty="0" smtClean="0">
                <a:latin typeface="Constantia" pitchFamily="18" charset="0"/>
              </a:rPr>
              <a:t> </a:t>
            </a:r>
            <a:r>
              <a:rPr lang="es-SV" sz="2000" b="1" dirty="0" err="1" smtClean="0">
                <a:latin typeface="Constantia" pitchFamily="18" charset="0"/>
              </a:rPr>
              <a:t>team</a:t>
            </a:r>
            <a:r>
              <a:rPr lang="es-SV" sz="2000" b="1" dirty="0" smtClean="0">
                <a:latin typeface="Constantia" pitchFamily="18" charset="0"/>
              </a:rPr>
              <a:t> </a:t>
            </a:r>
            <a:endParaRPr lang="es-SV" sz="2000" b="1" dirty="0" smtClean="0">
              <a:latin typeface="Constantia" pitchFamily="18" charset="0"/>
            </a:endParaRPr>
          </a:p>
          <a:p>
            <a:pPr algn="ctr"/>
            <a:r>
              <a:rPr lang="es-SV" sz="2000" b="1" dirty="0" smtClean="0">
                <a:latin typeface="Constantia" pitchFamily="18" charset="0"/>
              </a:rPr>
              <a:t> in 9°3</a:t>
            </a:r>
            <a:endParaRPr lang="es-SV" sz="2000" b="1" dirty="0" smtClean="0">
              <a:latin typeface="Constantia" pitchFamily="18" charset="0"/>
            </a:endParaRPr>
          </a:p>
          <a:p>
            <a:pPr algn="ctr"/>
            <a:endParaRPr lang="es-SV" sz="2000" b="1" dirty="0" smtClean="0">
              <a:latin typeface="Constantia" pitchFamily="18" charset="0"/>
            </a:endParaRPr>
          </a:p>
          <a:p>
            <a:pPr algn="ctr"/>
            <a:endParaRPr lang="es-SV" sz="2000" b="1" dirty="0">
              <a:latin typeface="Constantia" pitchFamily="18" charset="0"/>
            </a:endParaRPr>
          </a:p>
          <a:p>
            <a:pPr algn="ctr"/>
            <a:r>
              <a:rPr lang="es-SV" sz="2000" b="1" dirty="0" smtClean="0">
                <a:latin typeface="Constantia" pitchFamily="18" charset="0"/>
              </a:rPr>
              <a:t>Institución Educativa José </a:t>
            </a:r>
            <a:r>
              <a:rPr lang="es-SV" sz="2000" b="1" dirty="0" smtClean="0">
                <a:latin typeface="Constantia" pitchFamily="18" charset="0"/>
              </a:rPr>
              <a:t>Miguel </a:t>
            </a:r>
            <a:r>
              <a:rPr lang="es-SV" sz="2000" b="1" dirty="0" smtClean="0">
                <a:latin typeface="Constantia" pitchFamily="18" charset="0"/>
              </a:rPr>
              <a:t>De</a:t>
            </a:r>
            <a:endParaRPr lang="es-SV" sz="2000" b="1" dirty="0" smtClean="0">
              <a:latin typeface="Constantia" pitchFamily="18" charset="0"/>
            </a:endParaRPr>
          </a:p>
          <a:p>
            <a:pPr algn="ctr"/>
            <a:r>
              <a:rPr lang="es-SV" sz="2000" b="1" dirty="0" smtClean="0">
                <a:latin typeface="Constantia" pitchFamily="18" charset="0"/>
              </a:rPr>
              <a:t>Restrepo </a:t>
            </a:r>
            <a:r>
              <a:rPr lang="es-SV" sz="2000" b="1" dirty="0">
                <a:latin typeface="Constantia" pitchFamily="18" charset="0"/>
              </a:rPr>
              <a:t> </a:t>
            </a:r>
            <a:r>
              <a:rPr lang="es-SV" sz="2000" b="1" dirty="0" smtClean="0">
                <a:latin typeface="Constantia" pitchFamily="18" charset="0"/>
              </a:rPr>
              <a:t>y </a:t>
            </a:r>
            <a:r>
              <a:rPr lang="es-SV" sz="2000" b="1" dirty="0" smtClean="0">
                <a:latin typeface="Constantia" pitchFamily="18" charset="0"/>
              </a:rPr>
              <a:t>Puerta</a:t>
            </a:r>
            <a:endParaRPr lang="es-SV" sz="2000" b="1" dirty="0" smtClean="0">
              <a:latin typeface="Constantia" pitchFamily="18" charset="0"/>
            </a:endParaRPr>
          </a:p>
          <a:p>
            <a:pPr algn="ctr"/>
            <a:endParaRPr lang="es-SV" sz="2000" b="1" dirty="0">
              <a:latin typeface="Constantia" pitchFamily="18" charset="0"/>
            </a:endParaRPr>
          </a:p>
          <a:p>
            <a:pPr algn="ctr"/>
            <a:r>
              <a:rPr lang="es-SV" sz="2000" b="1" dirty="0" smtClean="0">
                <a:latin typeface="Constantia" pitchFamily="18" charset="0"/>
              </a:rPr>
              <a:t>COPACABANA</a:t>
            </a:r>
          </a:p>
          <a:p>
            <a:pPr algn="ctr"/>
            <a:r>
              <a:rPr lang="es-SV" sz="2000" b="1" dirty="0" smtClean="0">
                <a:latin typeface="Constantia" pitchFamily="18" charset="0"/>
              </a:rPr>
              <a:t>2013</a:t>
            </a:r>
          </a:p>
          <a:p>
            <a:pPr algn="ctr"/>
            <a:endParaRPr lang="es-SV" sz="2000" b="1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571480"/>
            <a:ext cx="835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8000" b="1" dirty="0" smtClean="0"/>
              <a:t>8. Be  responsible </a:t>
            </a:r>
          </a:p>
          <a:p>
            <a:r>
              <a:rPr lang="es-SV" sz="8000" b="1" dirty="0" smtClean="0"/>
              <a:t> with our  acts</a:t>
            </a:r>
            <a:endParaRPr lang="es-SV" sz="80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428596" y="4000504"/>
            <a:ext cx="40005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200" dirty="0" smtClean="0"/>
              <a:t>Ser  responsables con  nuestros  actos</a:t>
            </a:r>
            <a:endParaRPr lang="es-SV" sz="3200" dirty="0"/>
          </a:p>
        </p:txBody>
      </p:sp>
      <p:pic>
        <p:nvPicPr>
          <p:cNvPr id="23554" name="Picture 2" descr="http://2.bp.blogspot.com/-UX22_5_T1wM/UZL1tRPudTI/AAAAAAAAADs/S4YyHOnBUzc/s320/cocainoman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357562"/>
            <a:ext cx="3786214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8000" b="1" dirty="0" smtClean="0"/>
              <a:t>9. Lovig and not get into in these addiction</a:t>
            </a:r>
            <a:endParaRPr lang="es-SV" sz="80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4572000" y="4786322"/>
            <a:ext cx="42148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200" dirty="0" smtClean="0"/>
              <a:t>Quererse  y no meterse en estos vicios </a:t>
            </a:r>
            <a:endParaRPr lang="es-SV" sz="3200" dirty="0"/>
          </a:p>
        </p:txBody>
      </p:sp>
      <p:pic>
        <p:nvPicPr>
          <p:cNvPr id="24578" name="Picture 2" descr="http://gargoladesak.files.wordpress.com/2010/05/dile-no-a-la-drog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00438"/>
            <a:ext cx="3482956" cy="3214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428604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8000" b="1" dirty="0" smtClean="0"/>
              <a:t>10. Seek  helé  from  others</a:t>
            </a:r>
            <a:endParaRPr lang="es-SV" sz="8000" b="1" dirty="0"/>
          </a:p>
        </p:txBody>
      </p:sp>
      <p:sp>
        <p:nvSpPr>
          <p:cNvPr id="3" name="2 Rectángulo"/>
          <p:cNvSpPr/>
          <p:nvPr/>
        </p:nvSpPr>
        <p:spPr>
          <a:xfrm>
            <a:off x="285720" y="4786322"/>
            <a:ext cx="43831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3200" dirty="0"/>
              <a:t>P</a:t>
            </a:r>
            <a:r>
              <a:rPr lang="es-SV" sz="3200" dirty="0" smtClean="0"/>
              <a:t>edir ayuda a  los demás </a:t>
            </a:r>
            <a:endParaRPr lang="es-SV" sz="3200" dirty="0"/>
          </a:p>
        </p:txBody>
      </p:sp>
      <p:pic>
        <p:nvPicPr>
          <p:cNvPr id="25602" name="Picture 2" descr="http://2.bp.blogspot.com/-YgQ-_rNzwwQ/Tl6HABUtvLI/AAAAAAAAAVM/lxs5xcqcDG0/s1600/necesito_ayu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071810"/>
            <a:ext cx="3643338" cy="36004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chasque.net/umbrales/rev179/tc%20droga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04"/>
            <a:ext cx="7786742" cy="5929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286000" y="310583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dirty="0" smtClean="0">
                <a:hlinkClick r:id="rId2"/>
              </a:rPr>
              <a:t> </a:t>
            </a:r>
            <a:r>
              <a:rPr lang="es-CO" b="1" dirty="0" err="1" smtClean="0">
                <a:hlinkClick r:id="rId2"/>
              </a:rPr>
              <a:t>Watch</a:t>
            </a:r>
            <a:r>
              <a:rPr lang="es-CO" b="1" dirty="0" smtClean="0">
                <a:hlinkClick r:id="rId2"/>
              </a:rPr>
              <a:t> </a:t>
            </a:r>
            <a:r>
              <a:rPr lang="es-CO" b="1" dirty="0" err="1" smtClean="0">
                <a:hlinkClick r:id="rId2"/>
              </a:rPr>
              <a:t>the</a:t>
            </a:r>
            <a:r>
              <a:rPr lang="es-CO" b="1" dirty="0" smtClean="0">
                <a:hlinkClick r:id="rId2"/>
              </a:rPr>
              <a:t> video. </a:t>
            </a:r>
            <a:r>
              <a:rPr lang="es-CO" dirty="0" smtClean="0">
                <a:hlinkClick r:id="rId2"/>
              </a:rPr>
              <a:t>http</a:t>
            </a:r>
            <a:r>
              <a:rPr lang="es-CO" dirty="0">
                <a:hlinkClick r:id="rId2"/>
              </a:rPr>
              <a:t>://</a:t>
            </a:r>
            <a:r>
              <a:rPr lang="es-CO" dirty="0" smtClean="0">
                <a:hlinkClick r:id="rId2"/>
              </a:rPr>
              <a:t>www.youtube.com/watch?v=0KL0py7i0nA</a:t>
            </a:r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4282" y="1000108"/>
            <a:ext cx="60007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5400" u="sng" dirty="0" smtClean="0">
                <a:solidFill>
                  <a:srgbClr val="7030A0"/>
                </a:solidFill>
              </a:rPr>
              <a:t>GOLDEN  RULES  TO</a:t>
            </a:r>
          </a:p>
          <a:p>
            <a:endParaRPr lang="es-SV" sz="5400" u="sng" dirty="0" smtClean="0">
              <a:solidFill>
                <a:srgbClr val="7030A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14282" y="3286124"/>
            <a:ext cx="864399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9600" b="1" dirty="0" smtClean="0"/>
              <a:t>NO  INVOLVE    WITH   DRUGS</a:t>
            </a:r>
            <a:endParaRPr lang="es-SV" sz="9600" b="1" dirty="0"/>
          </a:p>
        </p:txBody>
      </p:sp>
      <p:pic>
        <p:nvPicPr>
          <p:cNvPr id="2050" name="Picture 2" descr="https://encrypted-tbn2.gstatic.com/images?q=tbn:ANd9GcRisFGVbI6awtrNsk6HHAtBUpKxjAMQAIW52r9oGNZBnVcLhTM6_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500042"/>
            <a:ext cx="3143240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ndes.info.ec/sites/default/files/styles/large/public/field/image/drogas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429000"/>
            <a:ext cx="3299586" cy="3181336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285720" y="428604"/>
            <a:ext cx="835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8000" b="1" dirty="0" smtClean="0"/>
              <a:t>1. To  avoid  the curiosity   to taste </a:t>
            </a:r>
            <a:endParaRPr lang="es-SV" sz="80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3857620" y="4357694"/>
            <a:ext cx="50006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200" dirty="0" smtClean="0"/>
              <a:t>Evitar  la  curiosidad  de probar </a:t>
            </a:r>
            <a:endParaRPr lang="es-SV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285728"/>
            <a:ext cx="864396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7200" b="1" dirty="0" smtClean="0"/>
              <a:t>2. To avoid  the  frienship  with person  what consumed </a:t>
            </a:r>
            <a:endParaRPr lang="es-SV" sz="7200" b="1" dirty="0"/>
          </a:p>
        </p:txBody>
      </p:sp>
      <p:pic>
        <p:nvPicPr>
          <p:cNvPr id="16386" name="Picture 2" descr="http://st-listas.20minutos.es/images/2009-08/136248/1543935_640px.jpg?125072409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2857496"/>
            <a:ext cx="2571768" cy="3689885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642910" y="4857760"/>
            <a:ext cx="50006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200" dirty="0" smtClean="0"/>
              <a:t>Evitar la amistad  con personas que  consumen</a:t>
            </a:r>
            <a:endParaRPr lang="es-SV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500042"/>
            <a:ext cx="814393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8800" b="1" dirty="0" smtClean="0"/>
              <a:t>3. Make  good  decisions </a:t>
            </a:r>
            <a:endParaRPr lang="es-SV" sz="8800" b="1" dirty="0"/>
          </a:p>
        </p:txBody>
      </p:sp>
      <p:pic>
        <p:nvPicPr>
          <p:cNvPr id="20482" name="Picture 2" descr="http://rcmultimedios.mx/pictures/2011/05/pensando_148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476618"/>
            <a:ext cx="4000529" cy="3381382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4572000" y="4714884"/>
            <a:ext cx="43577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200" dirty="0" smtClean="0"/>
              <a:t>Tomar  buenas  decisiones</a:t>
            </a:r>
            <a:endParaRPr lang="es-SV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285728"/>
            <a:ext cx="85011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8000" b="1" dirty="0" smtClean="0"/>
              <a:t>4. Say NOT to the bad friends </a:t>
            </a:r>
            <a:endParaRPr lang="es-SV" sz="8000" b="1" dirty="0"/>
          </a:p>
        </p:txBody>
      </p:sp>
      <p:pic>
        <p:nvPicPr>
          <p:cNvPr id="19458" name="Picture 2" descr="http://www.ensegundos.net/wp-content/uploads/2012/09/mujer-diciendo-n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6" y="3286124"/>
            <a:ext cx="4800594" cy="3200397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4857752" y="5000636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2000" b="1" dirty="0" smtClean="0"/>
              <a:t>NO</a:t>
            </a:r>
            <a:endParaRPr lang="es-SV" sz="20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8215338" y="5000636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2000" b="1" dirty="0" smtClean="0"/>
              <a:t>NO</a:t>
            </a:r>
            <a:endParaRPr lang="es-SV" sz="20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0" y="4500570"/>
            <a:ext cx="42862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200" dirty="0" smtClean="0"/>
              <a:t>Decir NO a las  malas  </a:t>
            </a:r>
          </a:p>
          <a:p>
            <a:pPr algn="ctr"/>
            <a:r>
              <a:rPr lang="es-SV" sz="3200" dirty="0" smtClean="0"/>
              <a:t>amistades </a:t>
            </a:r>
            <a:endParaRPr lang="es-SV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357166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8000" b="1" dirty="0" smtClean="0"/>
              <a:t>5. Not let carry of the sensation </a:t>
            </a:r>
            <a:endParaRPr lang="es-SV" sz="80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4572000" y="4357694"/>
            <a:ext cx="38742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SV" sz="3200" dirty="0" smtClean="0"/>
              <a:t>No dejarse llevar de la</a:t>
            </a:r>
          </a:p>
          <a:p>
            <a:pPr algn="ctr"/>
            <a:r>
              <a:rPr lang="es-SV" sz="3200" dirty="0" smtClean="0"/>
              <a:t> sensación </a:t>
            </a:r>
            <a:endParaRPr lang="es-SV" sz="3200" dirty="0"/>
          </a:p>
        </p:txBody>
      </p:sp>
      <p:pic>
        <p:nvPicPr>
          <p:cNvPr id="18434" name="Picture 2" descr="http://ensenadaaldia.com/wp-content/uploads/2012/03/drogas-auditiv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143248"/>
            <a:ext cx="3619500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357166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8000" b="1" dirty="0" smtClean="0"/>
              <a:t>6. Leave of  the bad friends</a:t>
            </a:r>
            <a:endParaRPr lang="es-SV" sz="8000" b="1" dirty="0"/>
          </a:p>
        </p:txBody>
      </p:sp>
      <p:pic>
        <p:nvPicPr>
          <p:cNvPr id="21506" name="Picture 2" descr="http://piedrapsilosofal.files.wordpress.com/2012/05/viaje-astr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3286124"/>
            <a:ext cx="3809979" cy="3429024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428596" y="4214818"/>
            <a:ext cx="42148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200" dirty="0" smtClean="0"/>
              <a:t>Separarse de las malas </a:t>
            </a:r>
          </a:p>
          <a:p>
            <a:pPr algn="ctr"/>
            <a:r>
              <a:rPr lang="es-SV" sz="3200" dirty="0" smtClean="0"/>
              <a:t>amistades </a:t>
            </a:r>
            <a:endParaRPr lang="es-SV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357166"/>
            <a:ext cx="83602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8000" b="1" dirty="0" smtClean="0"/>
              <a:t>7. Not  get into the  drugs  by</a:t>
            </a:r>
            <a:r>
              <a:rPr lang="es-SV" sz="8000" b="1" dirty="0"/>
              <a:t> </a:t>
            </a:r>
            <a:r>
              <a:rPr lang="es-SV" sz="8000" b="1" dirty="0" smtClean="0"/>
              <a:t>fashion  </a:t>
            </a:r>
            <a:endParaRPr lang="es-SV" sz="80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4857752" y="4286256"/>
            <a:ext cx="396877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SV" sz="3200" dirty="0" smtClean="0"/>
              <a:t>No meterse  las drogas</a:t>
            </a:r>
          </a:p>
          <a:p>
            <a:pPr algn="ctr"/>
            <a:r>
              <a:rPr lang="es-SV" sz="3200" dirty="0" smtClean="0"/>
              <a:t> por moda </a:t>
            </a:r>
            <a:endParaRPr lang="es-SV" sz="3200" dirty="0"/>
          </a:p>
        </p:txBody>
      </p:sp>
      <p:pic>
        <p:nvPicPr>
          <p:cNvPr id="22530" name="Picture 2" descr="http://www.sedet.es/imagenes/noticias/2005052818443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286124"/>
            <a:ext cx="3857620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185</Words>
  <Application>Microsoft Office PowerPoint</Application>
  <PresentationFormat>Presentación en pantalla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RevolucionUnattended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AULA VIRTUAL</cp:lastModifiedBy>
  <cp:revision>15</cp:revision>
  <dcterms:created xsi:type="dcterms:W3CDTF">2013-09-08T12:49:53Z</dcterms:created>
  <dcterms:modified xsi:type="dcterms:W3CDTF">2014-07-03T22:43:24Z</dcterms:modified>
</cp:coreProperties>
</file>