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1"/>
  </p:notesMasterIdLst>
  <p:sldIdLst>
    <p:sldId id="256" r:id="rId2"/>
    <p:sldId id="259" r:id="rId3"/>
    <p:sldId id="260" r:id="rId4"/>
    <p:sldId id="261" r:id="rId5"/>
    <p:sldId id="262" r:id="rId6"/>
    <p:sldId id="263" r:id="rId7"/>
    <p:sldId id="264" r:id="rId8"/>
    <p:sldId id="258" r:id="rId9"/>
    <p:sldId id="265"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282"/>
    <a:srgbClr val="901E7A"/>
    <a:srgbClr val="F12121"/>
    <a:srgbClr val="99FF66"/>
    <a:srgbClr val="FF3399"/>
    <a:srgbClr val="339966"/>
    <a:srgbClr val="70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671" autoAdjust="0"/>
  </p:normalViewPr>
  <p:slideViewPr>
    <p:cSldViewPr>
      <p:cViewPr varScale="1">
        <p:scale>
          <a:sx n="79" d="100"/>
          <a:sy n="79" d="100"/>
        </p:scale>
        <p:origin x="-298"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DF580-6461-4F3B-BD1B-14318666693F}" type="datetimeFigureOut">
              <a:rPr lang="es-ES" smtClean="0"/>
              <a:t>03/07/2014</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F712AB-A7A5-4FD6-B3DC-65B6438848D7}" type="slidenum">
              <a:rPr lang="es-ES" smtClean="0"/>
              <a:t>‹Nº›</a:t>
            </a:fld>
            <a:endParaRPr lang="es-ES" dirty="0"/>
          </a:p>
        </p:txBody>
      </p:sp>
    </p:spTree>
    <p:extLst>
      <p:ext uri="{BB962C8B-B14F-4D97-AF65-F5344CB8AC3E}">
        <p14:creationId xmlns:p14="http://schemas.microsoft.com/office/powerpoint/2010/main" val="267187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9F712AB-A7A5-4FD6-B3DC-65B6438848D7}" type="slidenum">
              <a:rPr lang="es-ES" smtClean="0"/>
              <a:t>1</a:t>
            </a:fld>
            <a:endParaRPr lang="es-ES" dirty="0"/>
          </a:p>
        </p:txBody>
      </p:sp>
    </p:spTree>
    <p:extLst>
      <p:ext uri="{BB962C8B-B14F-4D97-AF65-F5344CB8AC3E}">
        <p14:creationId xmlns:p14="http://schemas.microsoft.com/office/powerpoint/2010/main" val="1579288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9F712AB-A7A5-4FD6-B3DC-65B6438848D7}" type="slidenum">
              <a:rPr lang="es-ES" smtClean="0"/>
              <a:t>2</a:t>
            </a:fld>
            <a:endParaRPr lang="es-ES" dirty="0"/>
          </a:p>
        </p:txBody>
      </p:sp>
    </p:spTree>
    <p:extLst>
      <p:ext uri="{BB962C8B-B14F-4D97-AF65-F5344CB8AC3E}">
        <p14:creationId xmlns:p14="http://schemas.microsoft.com/office/powerpoint/2010/main" val="191298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23E2A5D-E819-4B93-8DEB-743BD63F24EC}" type="datetimeFigureOut">
              <a:rPr lang="es-ES" smtClean="0"/>
              <a:t>03/07/2014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4E1DCA1-334F-4266-A5AC-F2D0489EE639}" type="slidenum">
              <a:rPr lang="es-ES" smtClean="0"/>
              <a:t>‹Nº›</a:t>
            </a:fld>
            <a:endParaRPr lang="es-ES" dirty="0"/>
          </a:p>
        </p:txBody>
      </p:sp>
    </p:spTree>
    <p:extLst>
      <p:ext uri="{BB962C8B-B14F-4D97-AF65-F5344CB8AC3E}">
        <p14:creationId xmlns:p14="http://schemas.microsoft.com/office/powerpoint/2010/main" val="190734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3E2A5D-E819-4B93-8DEB-743BD63F24EC}" type="datetimeFigureOut">
              <a:rPr lang="es-ES" smtClean="0"/>
              <a:t>03/07/2014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4E1DCA1-334F-4266-A5AC-F2D0489EE639}" type="slidenum">
              <a:rPr lang="es-ES" smtClean="0"/>
              <a:t>‹Nº›</a:t>
            </a:fld>
            <a:endParaRPr lang="es-ES" dirty="0"/>
          </a:p>
        </p:txBody>
      </p:sp>
    </p:spTree>
    <p:extLst>
      <p:ext uri="{BB962C8B-B14F-4D97-AF65-F5344CB8AC3E}">
        <p14:creationId xmlns:p14="http://schemas.microsoft.com/office/powerpoint/2010/main" val="162629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3E2A5D-E819-4B93-8DEB-743BD63F24EC}" type="datetimeFigureOut">
              <a:rPr lang="es-ES" smtClean="0"/>
              <a:t>03/07/2014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4E1DCA1-334F-4266-A5AC-F2D0489EE639}" type="slidenum">
              <a:rPr lang="es-ES" smtClean="0"/>
              <a:t>‹Nº›</a:t>
            </a:fld>
            <a:endParaRPr lang="es-ES" dirty="0"/>
          </a:p>
        </p:txBody>
      </p:sp>
    </p:spTree>
    <p:extLst>
      <p:ext uri="{BB962C8B-B14F-4D97-AF65-F5344CB8AC3E}">
        <p14:creationId xmlns:p14="http://schemas.microsoft.com/office/powerpoint/2010/main" val="165383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3E2A5D-E819-4B93-8DEB-743BD63F24EC}" type="datetimeFigureOut">
              <a:rPr lang="es-ES" smtClean="0"/>
              <a:t>03/07/2014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4E1DCA1-334F-4266-A5AC-F2D0489EE639}" type="slidenum">
              <a:rPr lang="es-ES" smtClean="0"/>
              <a:t>‹Nº›</a:t>
            </a:fld>
            <a:endParaRPr lang="es-ES" dirty="0"/>
          </a:p>
        </p:txBody>
      </p:sp>
    </p:spTree>
    <p:extLst>
      <p:ext uri="{BB962C8B-B14F-4D97-AF65-F5344CB8AC3E}">
        <p14:creationId xmlns:p14="http://schemas.microsoft.com/office/powerpoint/2010/main" val="188442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23E2A5D-E819-4B93-8DEB-743BD63F24EC}" type="datetimeFigureOut">
              <a:rPr lang="es-ES" smtClean="0"/>
              <a:t>03/07/2014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4E1DCA1-334F-4266-A5AC-F2D0489EE639}" type="slidenum">
              <a:rPr lang="es-ES" smtClean="0"/>
              <a:t>‹Nº›</a:t>
            </a:fld>
            <a:endParaRPr lang="es-ES" dirty="0"/>
          </a:p>
        </p:txBody>
      </p:sp>
    </p:spTree>
    <p:extLst>
      <p:ext uri="{BB962C8B-B14F-4D97-AF65-F5344CB8AC3E}">
        <p14:creationId xmlns:p14="http://schemas.microsoft.com/office/powerpoint/2010/main" val="168863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23E2A5D-E819-4B93-8DEB-743BD63F24EC}" type="datetimeFigureOut">
              <a:rPr lang="es-ES" smtClean="0"/>
              <a:t>03/07/2014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4E1DCA1-334F-4266-A5AC-F2D0489EE639}" type="slidenum">
              <a:rPr lang="es-ES" smtClean="0"/>
              <a:t>‹Nº›</a:t>
            </a:fld>
            <a:endParaRPr lang="es-ES" dirty="0"/>
          </a:p>
        </p:txBody>
      </p:sp>
    </p:spTree>
    <p:extLst>
      <p:ext uri="{BB962C8B-B14F-4D97-AF65-F5344CB8AC3E}">
        <p14:creationId xmlns:p14="http://schemas.microsoft.com/office/powerpoint/2010/main" val="368532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23E2A5D-E819-4B93-8DEB-743BD63F24EC}" type="datetimeFigureOut">
              <a:rPr lang="es-ES" smtClean="0"/>
              <a:t>03/07/2014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64E1DCA1-334F-4266-A5AC-F2D0489EE639}" type="slidenum">
              <a:rPr lang="es-ES" smtClean="0"/>
              <a:t>‹Nº›</a:t>
            </a:fld>
            <a:endParaRPr lang="es-ES" dirty="0"/>
          </a:p>
        </p:txBody>
      </p:sp>
    </p:spTree>
    <p:extLst>
      <p:ext uri="{BB962C8B-B14F-4D97-AF65-F5344CB8AC3E}">
        <p14:creationId xmlns:p14="http://schemas.microsoft.com/office/powerpoint/2010/main" val="272985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23E2A5D-E819-4B93-8DEB-743BD63F24EC}" type="datetimeFigureOut">
              <a:rPr lang="es-ES" smtClean="0"/>
              <a:t>03/07/2014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64E1DCA1-334F-4266-A5AC-F2D0489EE639}" type="slidenum">
              <a:rPr lang="es-ES" smtClean="0"/>
              <a:t>‹Nº›</a:t>
            </a:fld>
            <a:endParaRPr lang="es-ES" dirty="0"/>
          </a:p>
        </p:txBody>
      </p:sp>
    </p:spTree>
    <p:extLst>
      <p:ext uri="{BB962C8B-B14F-4D97-AF65-F5344CB8AC3E}">
        <p14:creationId xmlns:p14="http://schemas.microsoft.com/office/powerpoint/2010/main" val="282711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3E2A5D-E819-4B93-8DEB-743BD63F24EC}" type="datetimeFigureOut">
              <a:rPr lang="es-ES" smtClean="0"/>
              <a:t>03/07/2014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64E1DCA1-334F-4266-A5AC-F2D0489EE639}" type="slidenum">
              <a:rPr lang="es-ES" smtClean="0"/>
              <a:t>‹Nº›</a:t>
            </a:fld>
            <a:endParaRPr lang="es-ES" dirty="0"/>
          </a:p>
        </p:txBody>
      </p:sp>
    </p:spTree>
    <p:extLst>
      <p:ext uri="{BB962C8B-B14F-4D97-AF65-F5344CB8AC3E}">
        <p14:creationId xmlns:p14="http://schemas.microsoft.com/office/powerpoint/2010/main" val="332572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3E2A5D-E819-4B93-8DEB-743BD63F24EC}" type="datetimeFigureOut">
              <a:rPr lang="es-ES" smtClean="0"/>
              <a:t>03/07/2014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4E1DCA1-334F-4266-A5AC-F2D0489EE639}" type="slidenum">
              <a:rPr lang="es-ES" smtClean="0"/>
              <a:t>‹Nº›</a:t>
            </a:fld>
            <a:endParaRPr lang="es-ES" dirty="0"/>
          </a:p>
        </p:txBody>
      </p:sp>
    </p:spTree>
    <p:extLst>
      <p:ext uri="{BB962C8B-B14F-4D97-AF65-F5344CB8AC3E}">
        <p14:creationId xmlns:p14="http://schemas.microsoft.com/office/powerpoint/2010/main" val="257186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3E2A5D-E819-4B93-8DEB-743BD63F24EC}" type="datetimeFigureOut">
              <a:rPr lang="es-ES" smtClean="0"/>
              <a:t>03/07/2014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4E1DCA1-334F-4266-A5AC-F2D0489EE639}" type="slidenum">
              <a:rPr lang="es-ES" smtClean="0"/>
              <a:t>‹Nº›</a:t>
            </a:fld>
            <a:endParaRPr lang="es-ES" dirty="0"/>
          </a:p>
        </p:txBody>
      </p:sp>
    </p:spTree>
    <p:extLst>
      <p:ext uri="{BB962C8B-B14F-4D97-AF65-F5344CB8AC3E}">
        <p14:creationId xmlns:p14="http://schemas.microsoft.com/office/powerpoint/2010/main" val="3745398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E2A5D-E819-4B93-8DEB-743BD63F24EC}" type="datetimeFigureOut">
              <a:rPr lang="es-ES" smtClean="0"/>
              <a:t>03/07/2014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1DCA1-334F-4266-A5AC-F2D0489EE639}" type="slidenum">
              <a:rPr lang="es-ES" smtClean="0"/>
              <a:t>‹Nº›</a:t>
            </a:fld>
            <a:endParaRPr lang="es-ES" dirty="0"/>
          </a:p>
        </p:txBody>
      </p:sp>
    </p:spTree>
    <p:extLst>
      <p:ext uri="{BB962C8B-B14F-4D97-AF65-F5344CB8AC3E}">
        <p14:creationId xmlns:p14="http://schemas.microsoft.com/office/powerpoint/2010/main" val="364163982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7" Type="http://schemas.openxmlformats.org/officeDocument/2006/relationships/image" Target="../media/image1.png"/><Relationship Id="rId2" Type="http://schemas.microsoft.com/office/2007/relationships/media" Target="../media/media2.wav"/><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audio" Target="../media/media8.wav"/><Relationship Id="rId2" Type="http://schemas.microsoft.com/office/2007/relationships/media" Target="../media/media8.wav"/><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rgbClr val="FF3399"/>
            </a:gs>
            <a:gs pos="44000">
              <a:srgbClr val="FF6633"/>
            </a:gs>
            <a:gs pos="33000">
              <a:srgbClr val="FFFF00"/>
            </a:gs>
            <a:gs pos="100000">
              <a:srgbClr val="01A78F"/>
            </a:gs>
            <a:gs pos="0">
              <a:srgbClr val="3366FF"/>
            </a:gs>
          </a:gsLst>
          <a:lin ang="5400000" scaled="0"/>
          <a:tileRect/>
        </a:grad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85645" y="1268760"/>
            <a:ext cx="6531055" cy="5580557"/>
          </a:xfrm>
          <a:ln>
            <a:noFill/>
          </a:ln>
          <a:effectLst>
            <a:glow rad="228600">
              <a:schemeClr val="accent5">
                <a:satMod val="175000"/>
                <a:alpha val="40000"/>
              </a:schemeClr>
            </a:glow>
          </a:effectLst>
          <a:scene3d>
            <a:camera prst="orthographicFront">
              <a:rot lat="0" lon="0" rev="0"/>
            </a:camera>
            <a:lightRig rig="contrasting" dir="t">
              <a:rot lat="0" lon="0" rev="7800000"/>
            </a:lightRig>
          </a:scene3d>
          <a:sp3d>
            <a:bevelT w="139700" h="139700" prst="relaxedInset"/>
          </a:sp3d>
        </p:spPr>
        <p:txBody>
          <a:bodyPr>
            <a:normAutofit/>
          </a:bodyPr>
          <a:lstStyle/>
          <a:p>
            <a:r>
              <a:rPr lang="es-ES" sz="7200" dirty="0" smtClean="0">
                <a:solidFill>
                  <a:srgbClr val="9C1282"/>
                </a:solidFill>
                <a:latin typeface="Algerian" pitchFamily="82" charset="0"/>
              </a:rPr>
              <a:t>DECALOGE</a:t>
            </a:r>
            <a:endParaRPr lang="es-ES" sz="7200" dirty="0">
              <a:solidFill>
                <a:srgbClr val="9C1282"/>
              </a:solidFill>
              <a:latin typeface="Algerian" pitchFamily="82" charset="0"/>
            </a:endParaRPr>
          </a:p>
          <a:p>
            <a:r>
              <a:rPr lang="es-ES" sz="2800" b="1" dirty="0" smtClean="0">
                <a:solidFill>
                  <a:schemeClr val="tx1"/>
                </a:solidFill>
              </a:rPr>
              <a:t>By:</a:t>
            </a:r>
          </a:p>
          <a:p>
            <a:r>
              <a:rPr lang="es-ES" sz="2400" b="1" dirty="0" smtClean="0">
                <a:solidFill>
                  <a:schemeClr val="tx1"/>
                </a:solidFill>
              </a:rPr>
              <a:t>JULIANA CARVAJAL CUENCAR </a:t>
            </a:r>
          </a:p>
          <a:p>
            <a:r>
              <a:rPr lang="es-ES" sz="2400" b="1" dirty="0" smtClean="0">
                <a:solidFill>
                  <a:schemeClr val="tx1"/>
                </a:solidFill>
              </a:rPr>
              <a:t>LILIANA GUTIERREZ OCHOA</a:t>
            </a:r>
          </a:p>
          <a:p>
            <a:r>
              <a:rPr lang="es-ES" sz="2400" b="1" dirty="0" smtClean="0">
                <a:solidFill>
                  <a:schemeClr val="tx1"/>
                </a:solidFill>
              </a:rPr>
              <a:t>JULIETH KATHERINE GONZALEZ TAMAYO</a:t>
            </a:r>
          </a:p>
          <a:p>
            <a:r>
              <a:rPr lang="es-ES" sz="2400" b="1" dirty="0" smtClean="0">
                <a:solidFill>
                  <a:schemeClr val="tx1"/>
                </a:solidFill>
              </a:rPr>
              <a:t>SANTIAGO JIMENEZ ARGUELLO </a:t>
            </a:r>
          </a:p>
          <a:p>
            <a:r>
              <a:rPr lang="es-ES" sz="2400" b="1" dirty="0" smtClean="0">
                <a:solidFill>
                  <a:schemeClr val="tx1"/>
                </a:solidFill>
              </a:rPr>
              <a:t>TOMAS ZAPATA MARTINEZ</a:t>
            </a:r>
          </a:p>
          <a:p>
            <a:r>
              <a:rPr lang="es-ES" sz="2400" b="1" dirty="0">
                <a:solidFill>
                  <a:schemeClr val="tx1"/>
                </a:solidFill>
              </a:rPr>
              <a:t> </a:t>
            </a:r>
            <a:r>
              <a:rPr lang="es-ES" sz="2400" b="1" dirty="0" smtClean="0">
                <a:solidFill>
                  <a:schemeClr val="tx1"/>
                </a:solidFill>
              </a:rPr>
              <a:t> </a:t>
            </a:r>
          </a:p>
          <a:p>
            <a:r>
              <a:rPr lang="es-ES" sz="2400" b="1" dirty="0" smtClean="0">
                <a:solidFill>
                  <a:schemeClr val="tx1"/>
                </a:solidFill>
              </a:rPr>
              <a:t>9*1</a:t>
            </a:r>
          </a:p>
          <a:p>
            <a:endParaRPr lang="es-ES" sz="2400" b="1" dirty="0" smtClean="0">
              <a:solidFill>
                <a:schemeClr val="tx1"/>
              </a:solidFill>
            </a:endParaRPr>
          </a:p>
        </p:txBody>
      </p:sp>
      <p:sp>
        <p:nvSpPr>
          <p:cNvPr id="4" name="3 Corazón"/>
          <p:cNvSpPr/>
          <p:nvPr/>
        </p:nvSpPr>
        <p:spPr>
          <a:xfrm>
            <a:off x="6761049" y="5085184"/>
            <a:ext cx="2059276" cy="1380550"/>
          </a:xfrm>
          <a:prstGeom prst="heart">
            <a:avLst/>
          </a:prstGeom>
          <a:solidFill>
            <a:srgbClr val="F12121"/>
          </a:solidFill>
          <a:ln>
            <a:solidFill>
              <a:srgbClr val="9C1282"/>
            </a:solidFill>
          </a:ln>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9C1282"/>
              </a:solidFill>
            </a:endParaRPr>
          </a:p>
        </p:txBody>
      </p:sp>
      <p:sp>
        <p:nvSpPr>
          <p:cNvPr id="5" name="4 Corazón"/>
          <p:cNvSpPr/>
          <p:nvPr/>
        </p:nvSpPr>
        <p:spPr>
          <a:xfrm>
            <a:off x="7333487" y="4149080"/>
            <a:ext cx="457200" cy="554360"/>
          </a:xfrm>
          <a:prstGeom prst="heart">
            <a:avLst/>
          </a:prstGeom>
          <a:solidFill>
            <a:srgbClr val="FF0000"/>
          </a:solidFill>
          <a:ln>
            <a:solidFill>
              <a:srgbClr val="9C1282"/>
            </a:solidFill>
          </a:ln>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Corazón"/>
          <p:cNvSpPr/>
          <p:nvPr/>
        </p:nvSpPr>
        <p:spPr>
          <a:xfrm>
            <a:off x="8126934" y="3212976"/>
            <a:ext cx="482352" cy="692046"/>
          </a:xfrm>
          <a:prstGeom prst="heart">
            <a:avLst/>
          </a:prstGeom>
          <a:solidFill>
            <a:srgbClr val="FF0000"/>
          </a:solidFill>
          <a:ln>
            <a:solidFill>
              <a:srgbClr val="9C128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Corazón"/>
          <p:cNvSpPr/>
          <p:nvPr/>
        </p:nvSpPr>
        <p:spPr>
          <a:xfrm>
            <a:off x="7317401" y="2513635"/>
            <a:ext cx="489372" cy="527018"/>
          </a:xfrm>
          <a:prstGeom prst="heart">
            <a:avLst/>
          </a:prstGeom>
          <a:solidFill>
            <a:srgbClr val="FF0000"/>
          </a:solidFill>
          <a:ln>
            <a:solidFill>
              <a:srgbClr val="9C128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orazón"/>
          <p:cNvSpPr/>
          <p:nvPr/>
        </p:nvSpPr>
        <p:spPr>
          <a:xfrm>
            <a:off x="8126934" y="1739299"/>
            <a:ext cx="366642" cy="564913"/>
          </a:xfrm>
          <a:prstGeom prst="heart">
            <a:avLst/>
          </a:prstGeom>
          <a:solidFill>
            <a:srgbClr val="FF0000"/>
          </a:solidFill>
          <a:ln>
            <a:solidFill>
              <a:srgbClr val="9C128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2" name="11 Corazón"/>
          <p:cNvSpPr/>
          <p:nvPr/>
        </p:nvSpPr>
        <p:spPr>
          <a:xfrm>
            <a:off x="467544" y="537456"/>
            <a:ext cx="1224136" cy="936104"/>
          </a:xfrm>
          <a:prstGeom prst="heart">
            <a:avLst/>
          </a:prstGeom>
          <a:solidFill>
            <a:srgbClr val="F12121"/>
          </a:solidFill>
          <a:ln>
            <a:solidFill>
              <a:srgbClr val="9C128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Corazón"/>
          <p:cNvSpPr/>
          <p:nvPr/>
        </p:nvSpPr>
        <p:spPr>
          <a:xfrm>
            <a:off x="330691" y="1739299"/>
            <a:ext cx="698376" cy="631943"/>
          </a:xfrm>
          <a:prstGeom prst="heart">
            <a:avLst/>
          </a:prstGeom>
          <a:solidFill>
            <a:srgbClr val="F12121"/>
          </a:solidFill>
          <a:ln>
            <a:solidFill>
              <a:srgbClr val="9C128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3 Corazón"/>
          <p:cNvSpPr/>
          <p:nvPr/>
        </p:nvSpPr>
        <p:spPr>
          <a:xfrm>
            <a:off x="1079612" y="2383275"/>
            <a:ext cx="612067" cy="698376"/>
          </a:xfrm>
          <a:prstGeom prst="heart">
            <a:avLst/>
          </a:prstGeom>
          <a:solidFill>
            <a:srgbClr val="F12121"/>
          </a:solidFill>
          <a:ln>
            <a:solidFill>
              <a:srgbClr val="9C128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5" name="24 Audio">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286976404"/>
      </p:ext>
    </p:extLst>
  </p:cSld>
  <p:clrMapOvr>
    <a:masterClrMapping/>
  </p:clrMapOvr>
  <mc:AlternateContent xmlns:mc="http://schemas.openxmlformats.org/markup-compatibility/2006" xmlns:p14="http://schemas.microsoft.com/office/powerpoint/2010/main">
    <mc:Choice Requires="p14">
      <p:transition spd="slow" p14:dur="3900" advTm="18317">
        <p14:glitter pattern="hexagon"/>
      </p:transition>
    </mc:Choice>
    <mc:Fallback xmlns="">
      <p:transition spd="slow" advTm="183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ircle(in)">
                                      <p:cBhvr>
                                        <p:cTn id="46" dur="2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circle(in)">
                                      <p:cBhvr>
                                        <p:cTn id="5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2" fill="hold" display="0">
                  <p:stCondLst>
                    <p:cond delay="indefinite"/>
                  </p:stCondLst>
                  <p:endCondLst>
                    <p:cond evt="onStopAudio" delay="0">
                      <p:tgtEl>
                        <p:sldTgt/>
                      </p:tgtEl>
                    </p:cond>
                  </p:endCondLst>
                </p:cTn>
                <p:tgtEl>
                  <p:spTgt spid="2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14000">
              <a:srgbClr val="1A8D48"/>
            </a:gs>
            <a:gs pos="68000">
              <a:srgbClr val="FFFF00"/>
            </a:gs>
            <a:gs pos="78000">
              <a:srgbClr val="EE3F17"/>
            </a:gs>
            <a:gs pos="88000">
              <a:srgbClr val="E81766"/>
            </a:gs>
            <a:gs pos="96000">
              <a:srgbClr val="A603AB"/>
            </a:gs>
          </a:gsLst>
          <a:lin ang="5400000" scaled="0"/>
        </a:gra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0" y="2395215"/>
            <a:ext cx="7914101" cy="3266033"/>
          </a:xfrm>
        </p:spPr>
        <p:txBody>
          <a:bodyPr>
            <a:normAutofit/>
          </a:bodyPr>
          <a:lstStyle/>
          <a:p>
            <a:r>
              <a:rPr lang="es-ES" b="1" dirty="0" smtClean="0">
                <a:latin typeface="Angsana New" pitchFamily="18" charset="-34"/>
                <a:cs typeface="Angsana New" pitchFamily="18" charset="-34"/>
              </a:rPr>
              <a:t>SITUATION:</a:t>
            </a:r>
            <a:r>
              <a:rPr lang="es-ES" b="1" dirty="0" smtClean="0">
                <a:solidFill>
                  <a:srgbClr val="9C1282"/>
                </a:solidFill>
                <a:latin typeface="Angsana New" pitchFamily="18" charset="-34"/>
                <a:cs typeface="Angsana New" pitchFamily="18" charset="-34"/>
              </a:rPr>
              <a:t/>
            </a:r>
            <a:br>
              <a:rPr lang="es-ES" b="1" dirty="0" smtClean="0">
                <a:solidFill>
                  <a:srgbClr val="9C1282"/>
                </a:solidFill>
                <a:latin typeface="Angsana New" pitchFamily="18" charset="-34"/>
                <a:cs typeface="Angsana New" pitchFamily="18" charset="-34"/>
              </a:rPr>
            </a:br>
            <a:r>
              <a:rPr lang="es-ES" b="1" dirty="0" smtClean="0">
                <a:solidFill>
                  <a:srgbClr val="9C1282"/>
                </a:solidFill>
                <a:latin typeface="Angsana New" pitchFamily="18" charset="-34"/>
                <a:cs typeface="Angsana New" pitchFamily="18" charset="-34"/>
              </a:rPr>
              <a:t>To take care your sexual life and have a good relationship with </a:t>
            </a:r>
            <a:r>
              <a:rPr lang="es-ES" b="1" dirty="0" err="1" smtClean="0">
                <a:solidFill>
                  <a:srgbClr val="9C1282"/>
                </a:solidFill>
                <a:latin typeface="Angsana New" pitchFamily="18" charset="-34"/>
                <a:cs typeface="Angsana New" pitchFamily="18" charset="-34"/>
              </a:rPr>
              <a:t>your</a:t>
            </a:r>
            <a:r>
              <a:rPr lang="es-ES" b="1" dirty="0" smtClean="0">
                <a:solidFill>
                  <a:srgbClr val="9C1282"/>
                </a:solidFill>
                <a:latin typeface="Angsana New" pitchFamily="18" charset="-34"/>
                <a:cs typeface="Angsana New" pitchFamily="18" charset="-34"/>
              </a:rPr>
              <a:t>  </a:t>
            </a:r>
            <a:r>
              <a:rPr lang="es-ES" b="1" dirty="0" err="1" smtClean="0">
                <a:solidFill>
                  <a:srgbClr val="9C1282"/>
                </a:solidFill>
                <a:latin typeface="Angsana New" pitchFamily="18" charset="-34"/>
                <a:cs typeface="Angsana New" pitchFamily="18" charset="-34"/>
              </a:rPr>
              <a:t>boy</a:t>
            </a:r>
            <a:r>
              <a:rPr lang="es-ES" b="1" dirty="0" smtClean="0">
                <a:solidFill>
                  <a:srgbClr val="9C1282"/>
                </a:solidFill>
                <a:latin typeface="Angsana New" pitchFamily="18" charset="-34"/>
                <a:cs typeface="Angsana New" pitchFamily="18" charset="-34"/>
              </a:rPr>
              <a:t>/</a:t>
            </a:r>
            <a:r>
              <a:rPr lang="es-ES" b="1" dirty="0" err="1" smtClean="0">
                <a:solidFill>
                  <a:srgbClr val="9C1282"/>
                </a:solidFill>
                <a:latin typeface="Angsana New" pitchFamily="18" charset="-34"/>
                <a:cs typeface="Angsana New" pitchFamily="18" charset="-34"/>
              </a:rPr>
              <a:t>girl</a:t>
            </a:r>
            <a:r>
              <a:rPr lang="es-ES" b="1" dirty="0" smtClean="0">
                <a:solidFill>
                  <a:srgbClr val="9C1282"/>
                </a:solidFill>
                <a:latin typeface="Angsana New" pitchFamily="18" charset="-34"/>
                <a:cs typeface="Angsana New" pitchFamily="18" charset="-34"/>
              </a:rPr>
              <a:t> </a:t>
            </a:r>
            <a:r>
              <a:rPr lang="es-ES" b="1" dirty="0" smtClean="0">
                <a:solidFill>
                  <a:srgbClr val="9C1282"/>
                </a:solidFill>
                <a:latin typeface="Angsana New" pitchFamily="18" charset="-34"/>
                <a:cs typeface="Angsana New" pitchFamily="18" charset="-34"/>
              </a:rPr>
              <a:t>friend </a:t>
            </a:r>
            <a:endParaRPr lang="es-ES" b="1" dirty="0">
              <a:solidFill>
                <a:srgbClr val="9C1282"/>
              </a:solidFill>
              <a:latin typeface="Angsana New" pitchFamily="18" charset="-34"/>
              <a:cs typeface="Angsana New" pitchFamily="18" charset="-34"/>
            </a:endParaRPr>
          </a:p>
        </p:txBody>
      </p:sp>
      <p:pic>
        <p:nvPicPr>
          <p:cNvPr id="2051" name="Picture 3" descr="d:\Documents\Desktop\jshx\552396_526375837414344_340653409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039148"/>
            <a:ext cx="2318031" cy="1738523"/>
          </a:xfrm>
          <a:prstGeom prst="rect">
            <a:avLst/>
          </a:prstGeom>
          <a:noFill/>
          <a:extLst>
            <a:ext uri="{909E8E84-426E-40DD-AFC4-6F175D3DCCD1}">
              <a14:hiddenFill xmlns:a14="http://schemas.microsoft.com/office/drawing/2010/main">
                <a:solidFill>
                  <a:srgbClr val="FFFFFF"/>
                </a:solidFill>
              </a14:hiddenFill>
            </a:ext>
          </a:extLst>
        </p:spPr>
      </p:pic>
      <p:sp>
        <p:nvSpPr>
          <p:cNvPr id="5" name="4 Corazón"/>
          <p:cNvSpPr/>
          <p:nvPr/>
        </p:nvSpPr>
        <p:spPr>
          <a:xfrm>
            <a:off x="6817903" y="5373216"/>
            <a:ext cx="1944216" cy="1205435"/>
          </a:xfrm>
          <a:prstGeom prst="heart">
            <a:avLst/>
          </a:prstGeom>
          <a:solidFill>
            <a:srgbClr val="F12121"/>
          </a:solidFill>
          <a:ln>
            <a:solidFill>
              <a:srgbClr val="9C128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Corazón"/>
          <p:cNvSpPr/>
          <p:nvPr/>
        </p:nvSpPr>
        <p:spPr>
          <a:xfrm>
            <a:off x="7842034" y="4208867"/>
            <a:ext cx="495432" cy="702924"/>
          </a:xfrm>
          <a:prstGeom prst="heart">
            <a:avLst/>
          </a:prstGeom>
          <a:solidFill>
            <a:srgbClr val="F12121"/>
          </a:solidFill>
          <a:ln>
            <a:solidFill>
              <a:srgbClr val="9C128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7" name="6 Corazón"/>
          <p:cNvSpPr/>
          <p:nvPr/>
        </p:nvSpPr>
        <p:spPr>
          <a:xfrm>
            <a:off x="8260698" y="3074993"/>
            <a:ext cx="535013" cy="569493"/>
          </a:xfrm>
          <a:prstGeom prst="heart">
            <a:avLst/>
          </a:prstGeom>
          <a:solidFill>
            <a:srgbClr val="F12121"/>
          </a:solidFill>
          <a:ln>
            <a:solidFill>
              <a:srgbClr val="9C128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Corazón"/>
          <p:cNvSpPr/>
          <p:nvPr/>
        </p:nvSpPr>
        <p:spPr>
          <a:xfrm>
            <a:off x="7319781" y="2303098"/>
            <a:ext cx="594320" cy="698376"/>
          </a:xfrm>
          <a:prstGeom prst="heart">
            <a:avLst/>
          </a:prstGeom>
          <a:solidFill>
            <a:srgbClr val="F12121"/>
          </a:solidFill>
          <a:ln>
            <a:solidFill>
              <a:srgbClr val="9C128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9" name="8 Corazón"/>
          <p:cNvSpPr/>
          <p:nvPr/>
        </p:nvSpPr>
        <p:spPr>
          <a:xfrm>
            <a:off x="8337466" y="1450743"/>
            <a:ext cx="457200" cy="581363"/>
          </a:xfrm>
          <a:prstGeom prst="heart">
            <a:avLst/>
          </a:prstGeom>
          <a:solidFill>
            <a:srgbClr val="F12121"/>
          </a:solidFill>
          <a:ln>
            <a:solidFill>
              <a:srgbClr val="9C128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pic>
        <p:nvPicPr>
          <p:cNvPr id="16" name="15 Audio">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80202053"/>
      </p:ext>
    </p:extLst>
  </p:cSld>
  <p:clrMapOvr>
    <a:masterClrMapping/>
  </p:clrMapOvr>
  <p:transition spd="slow" advTm="7294">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4"/>
                                        </p:tgtEl>
                                        <p:attrNameLst>
                                          <p:attrName>ppt_x</p:attrName>
                                          <p:attrName>ppt_y</p:attrName>
                                        </p:attrNameLst>
                                      </p:cBhvr>
                                    </p:animMotion>
                                    <p:animRot by="1500000">
                                      <p:cBhvr>
                                        <p:cTn id="11" dur="125" fill="hold">
                                          <p:stCondLst>
                                            <p:cond delay="0"/>
                                          </p:stCondLst>
                                        </p:cTn>
                                        <p:tgtEl>
                                          <p:spTgt spid="4"/>
                                        </p:tgtEl>
                                        <p:attrNameLst>
                                          <p:attrName>r</p:attrName>
                                        </p:attrNameLst>
                                      </p:cBhvr>
                                    </p:animRot>
                                    <p:animRot by="-1500000">
                                      <p:cBhvr>
                                        <p:cTn id="12" dur="125" fill="hold">
                                          <p:stCondLst>
                                            <p:cond delay="125"/>
                                          </p:stCondLst>
                                        </p:cTn>
                                        <p:tgtEl>
                                          <p:spTgt spid="4"/>
                                        </p:tgtEl>
                                        <p:attrNameLst>
                                          <p:attrName>r</p:attrName>
                                        </p:attrNameLst>
                                      </p:cBhvr>
                                    </p:animRot>
                                    <p:animRot by="-1500000">
                                      <p:cBhvr>
                                        <p:cTn id="13" dur="125" fill="hold">
                                          <p:stCondLst>
                                            <p:cond delay="250"/>
                                          </p:stCondLst>
                                        </p:cTn>
                                        <p:tgtEl>
                                          <p:spTgt spid="4"/>
                                        </p:tgtEl>
                                        <p:attrNameLst>
                                          <p:attrName>r</p:attrName>
                                        </p:attrNameLst>
                                      </p:cBhvr>
                                    </p:animRot>
                                    <p:animRot by="1500000">
                                      <p:cBhvr>
                                        <p:cTn id="14"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16"/>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4000">
              <a:schemeClr val="tx2">
                <a:lumMod val="60000"/>
                <a:lumOff val="40000"/>
              </a:schemeClr>
            </a:gs>
            <a:gs pos="33000">
              <a:srgbClr val="A603AB"/>
            </a:gs>
            <a:gs pos="1000">
              <a:srgbClr val="FFFF00"/>
            </a:gs>
            <a:gs pos="42000">
              <a:srgbClr val="1A8D48"/>
            </a:gs>
            <a:gs pos="58000">
              <a:srgbClr val="EE3F17"/>
            </a:gs>
            <a:gs pos="93000">
              <a:srgbClr val="E81766"/>
            </a:gs>
            <a:gs pos="100000">
              <a:srgbClr val="FFFF00"/>
            </a:gs>
          </a:gsLst>
          <a:lin ang="5400000" scaled="0"/>
        </a:gradFill>
        <a:effectLst/>
      </p:bgPr>
    </p:bg>
    <p:spTree>
      <p:nvGrpSpPr>
        <p:cNvPr id="1" name=""/>
        <p:cNvGrpSpPr/>
        <p:nvPr/>
      </p:nvGrpSpPr>
      <p:grpSpPr>
        <a:xfrm>
          <a:off x="0" y="0"/>
          <a:ext cx="0" cy="0"/>
          <a:chOff x="0" y="0"/>
          <a:chExt cx="0" cy="0"/>
        </a:xfrm>
      </p:grpSpPr>
      <p:sp>
        <p:nvSpPr>
          <p:cNvPr id="13" name="12 Marcador de contenido"/>
          <p:cNvSpPr>
            <a:spLocks noGrp="1"/>
          </p:cNvSpPr>
          <p:nvPr>
            <p:ph idx="1"/>
          </p:nvPr>
        </p:nvSpPr>
        <p:spPr>
          <a:xfrm>
            <a:off x="333826" y="476672"/>
            <a:ext cx="8414638" cy="5715964"/>
          </a:xfrm>
        </p:spPr>
        <p:txBody>
          <a:bodyPr>
            <a:normAutofit lnSpcReduction="10000"/>
          </a:bodyPr>
          <a:lstStyle/>
          <a:p>
            <a:pPr algn="ctr"/>
            <a:endParaRPr lang="es-ES" dirty="0" smtClean="0"/>
          </a:p>
          <a:p>
            <a:pPr algn="ctr"/>
            <a:r>
              <a:rPr lang="es-ES" dirty="0" smtClean="0"/>
              <a:t>Learn to know and accept yourself first. Only  then can accept and love your partner.(</a:t>
            </a:r>
            <a:r>
              <a:rPr lang="es-ES" sz="2000" dirty="0" smtClean="0"/>
              <a:t>aprenda a conocerse y aceptarse asi mismo primero. Solo entonces podrá aceptar  y querer a su pareja</a:t>
            </a:r>
            <a:r>
              <a:rPr lang="es-ES" dirty="0" smtClean="0"/>
              <a:t>)</a:t>
            </a:r>
          </a:p>
          <a:p>
            <a:pPr algn="ctr"/>
            <a:endParaRPr lang="es-ES" dirty="0" smtClean="0"/>
          </a:p>
          <a:p>
            <a:pPr algn="ctr"/>
            <a:r>
              <a:rPr lang="es-ES" dirty="0" smtClean="0"/>
              <a:t>When it comes to the other person, never blamed for anything, first take the responsability </a:t>
            </a:r>
            <a:r>
              <a:rPr lang="es-ES" dirty="0"/>
              <a:t> </a:t>
            </a:r>
            <a:r>
              <a:rPr lang="es-ES" dirty="0" smtClean="0"/>
              <a:t>that lies with you of your actions, responce and feelings.(</a:t>
            </a:r>
            <a:r>
              <a:rPr lang="es-ES" sz="2000" dirty="0" smtClean="0"/>
              <a:t>cuando se trata de la otra persona, nunca la culpe de nada, tome primero la responsabilidad que le cae a usted de sus acciones, respuestas y sentimientos</a:t>
            </a:r>
            <a:r>
              <a:rPr lang="es-ES" dirty="0" smtClean="0"/>
              <a:t>)</a:t>
            </a:r>
          </a:p>
          <a:p>
            <a:pPr algn="ctr"/>
            <a:endParaRPr lang="es-ES" dirty="0"/>
          </a:p>
        </p:txBody>
      </p:sp>
      <p:pic>
        <p:nvPicPr>
          <p:cNvPr id="19" name="18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930684349"/>
      </p:ext>
    </p:extLst>
  </p:cSld>
  <p:clrMapOvr>
    <a:masterClrMapping/>
  </p:clrMapOvr>
  <mc:AlternateContent xmlns:mc="http://schemas.openxmlformats.org/markup-compatibility/2006" xmlns:p14="http://schemas.microsoft.com/office/powerpoint/2010/main">
    <mc:Choice Requires="p14">
      <p:transition spd="slow" p14:dur="1400" advTm="16122">
        <p14:doors dir="vert"/>
      </p:transition>
    </mc:Choice>
    <mc:Fallback xmlns="">
      <p:transition spd="slow" advTm="161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0000">
              <a:srgbClr val="901E7A"/>
            </a:gs>
            <a:gs pos="15000">
              <a:srgbClr val="FF3399"/>
            </a:gs>
            <a:gs pos="76000">
              <a:srgbClr val="99FF66"/>
            </a:gs>
            <a:gs pos="33000">
              <a:srgbClr val="FFFF00"/>
            </a:gs>
            <a:gs pos="51000">
              <a:srgbClr val="01A78F"/>
            </a:gs>
          </a:gsLst>
          <a:lin ang="5400000" scaled="0"/>
        </a:gradFill>
        <a:effectLst/>
      </p:bgPr>
    </p:bg>
    <p:spTree>
      <p:nvGrpSpPr>
        <p:cNvPr id="1" name=""/>
        <p:cNvGrpSpPr/>
        <p:nvPr/>
      </p:nvGrpSpPr>
      <p:grpSpPr>
        <a:xfrm>
          <a:off x="0" y="0"/>
          <a:ext cx="0" cy="0"/>
          <a:chOff x="0" y="0"/>
          <a:chExt cx="0" cy="0"/>
        </a:xfrm>
      </p:grpSpPr>
      <p:sp>
        <p:nvSpPr>
          <p:cNvPr id="13" name="12 Marcador de contenido"/>
          <p:cNvSpPr>
            <a:spLocks noGrp="1"/>
          </p:cNvSpPr>
          <p:nvPr>
            <p:ph idx="1"/>
          </p:nvPr>
        </p:nvSpPr>
        <p:spPr>
          <a:xfrm>
            <a:off x="395536" y="620688"/>
            <a:ext cx="8227764" cy="5505475"/>
          </a:xfrm>
        </p:spPr>
        <p:txBody>
          <a:bodyPr>
            <a:normAutofit/>
          </a:bodyPr>
          <a:lstStyle/>
          <a:p>
            <a:pPr algn="ctr"/>
            <a:r>
              <a:rPr lang="es-ES" dirty="0" smtClean="0"/>
              <a:t>Be clear what the minimum requirements of a relation ship that you find it, do not wait for them to appear by miracle, but ask  them.(</a:t>
            </a:r>
            <a:r>
              <a:rPr lang="es-ES" sz="2000" dirty="0" smtClean="0"/>
              <a:t>tenga cuales son los  requisitos mínimos de una relación que a usted le resulte, no espere a que aparezcan por milagro sino pídalos</a:t>
            </a:r>
            <a:r>
              <a:rPr lang="es-ES" dirty="0" smtClean="0"/>
              <a:t>)</a:t>
            </a:r>
          </a:p>
          <a:p>
            <a:pPr algn="ctr"/>
            <a:endParaRPr lang="es-ES" dirty="0" smtClean="0"/>
          </a:p>
          <a:p>
            <a:pPr algn="ctr"/>
            <a:r>
              <a:rPr lang="es-ES" dirty="0" smtClean="0"/>
              <a:t>Know your limits and respect them but also knows the limits of the other person and not transgress. If you do by mistake apologize fast!.(</a:t>
            </a:r>
            <a:r>
              <a:rPr lang="es-ES" sz="2000" dirty="0" smtClean="0"/>
              <a:t>conozca sus limites y respételos, también conoce los limites de la otra persona  y no los transgreda. Si lo hace por error discúlpese rápido</a:t>
            </a:r>
            <a:r>
              <a:rPr lang="es-ES" dirty="0" smtClean="0"/>
              <a:t>!)</a:t>
            </a:r>
          </a:p>
          <a:p>
            <a:pPr algn="ctr"/>
            <a:endParaRPr lang="es-ES" dirty="0"/>
          </a:p>
        </p:txBody>
      </p:sp>
      <p:pic>
        <p:nvPicPr>
          <p:cNvPr id="19" name="18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117426316"/>
      </p:ext>
    </p:extLst>
  </p:cSld>
  <p:clrMapOvr>
    <a:masterClrMapping/>
  </p:clrMapOvr>
  <mc:AlternateContent xmlns:mc="http://schemas.openxmlformats.org/markup-compatibility/2006" xmlns:p14="http://schemas.microsoft.com/office/powerpoint/2010/main">
    <mc:Choice Requires="p14">
      <p:transition spd="slow" p14:dur="1400" advTm="16416">
        <p14:doors dir="vert"/>
      </p:transition>
    </mc:Choice>
    <mc:Fallback xmlns="">
      <p:transition spd="slow" advTm="164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3183" y="320527"/>
            <a:ext cx="8364769" cy="6327129"/>
          </a:xfrm>
        </p:spPr>
        <p:txBody>
          <a:bodyPr>
            <a:normAutofit lnSpcReduction="10000"/>
          </a:bodyPr>
          <a:lstStyle/>
          <a:p>
            <a:pPr algn="ctr"/>
            <a:r>
              <a:rPr lang="es-ES" dirty="0" smtClean="0"/>
              <a:t>Listen care fully to everything that relates to the dreams and aspiration of  the other person, these maps will become the future and you need to know where to go, and also needs to accept and share those dreams.(</a:t>
            </a:r>
            <a:r>
              <a:rPr lang="es-ES" sz="2000" dirty="0" smtClean="0"/>
              <a:t>escuche con atención lo que se refiere a los sueños y aspiraciones de la otra persona estas se convertirán en los mapas del futuro  y usted necesita saber a donde ira y también necesita aceptar y compartir esos sueños</a:t>
            </a:r>
            <a:r>
              <a:rPr lang="es-ES" dirty="0" smtClean="0"/>
              <a:t>)</a:t>
            </a:r>
          </a:p>
          <a:p>
            <a:pPr marL="0" indent="0" algn="ctr">
              <a:buNone/>
            </a:pPr>
            <a:endParaRPr lang="es-ES" dirty="0" smtClean="0"/>
          </a:p>
          <a:p>
            <a:pPr algn="ctr"/>
            <a:r>
              <a:rPr lang="es-ES" dirty="0" smtClean="0"/>
              <a:t>Forgive the other person constantly. Do not kee resentment or rage for things past, discuss them and fix them soon.(</a:t>
            </a:r>
            <a:r>
              <a:rPr lang="es-ES" sz="2000" dirty="0" smtClean="0"/>
              <a:t>perdone a la otra persona de modo constante. No guarde resentimientos o rabias por cosas del pasado háblelas y soluciónelas pronto</a:t>
            </a:r>
            <a:r>
              <a:rPr lang="es-ES" dirty="0" smtClean="0"/>
              <a:t>)</a:t>
            </a:r>
          </a:p>
        </p:txBody>
      </p:sp>
      <p:pic>
        <p:nvPicPr>
          <p:cNvPr id="15" name="14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41786568"/>
      </p:ext>
    </p:extLst>
  </p:cSld>
  <p:clrMapOvr>
    <a:masterClrMapping/>
  </p:clrMapOvr>
  <mc:AlternateContent xmlns:mc="http://schemas.openxmlformats.org/markup-compatibility/2006" xmlns:p14="http://schemas.microsoft.com/office/powerpoint/2010/main">
    <mc:Choice Requires="p14">
      <p:transition spd="slow" p14:dur="800" advTm="16451">
        <p:circle/>
      </p:transition>
    </mc:Choice>
    <mc:Fallback xmlns="">
      <p:transition spd="slow" advTm="16451">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5000">
              <a:srgbClr val="A603AB"/>
            </a:gs>
            <a:gs pos="79000">
              <a:srgbClr val="0819FB"/>
            </a:gs>
            <a:gs pos="35001">
              <a:srgbClr val="1A8D48"/>
            </a:gs>
            <a:gs pos="28000">
              <a:srgbClr val="FFFF00"/>
            </a:gs>
            <a:gs pos="59000">
              <a:srgbClr val="EE3F17"/>
            </a:gs>
            <a:gs pos="88000">
              <a:srgbClr val="E81766"/>
            </a:gs>
            <a:gs pos="0">
              <a:srgbClr val="A603AB"/>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976664"/>
          </a:xfrm>
        </p:spPr>
        <p:txBody>
          <a:bodyPr/>
          <a:lstStyle/>
          <a:p>
            <a:pPr algn="ctr"/>
            <a:r>
              <a:rPr lang="es-ES" dirty="0"/>
              <a:t>D</a:t>
            </a:r>
            <a:r>
              <a:rPr lang="es-ES" dirty="0" smtClean="0"/>
              <a:t>o not bring up an episode of the past, unless it is part of a pattern of problematic behavior, that you rejected and need to disscuss.(</a:t>
            </a:r>
            <a:r>
              <a:rPr lang="es-ES" sz="2000" dirty="0" smtClean="0"/>
              <a:t>no traiga a colación un episodio del pasado, salvo que sea de un patrón de comportamiento problemático que usted rechaza y necesita discutir</a:t>
            </a:r>
            <a:r>
              <a:rPr lang="es-ES" dirty="0" smtClean="0"/>
              <a:t>)</a:t>
            </a:r>
          </a:p>
          <a:p>
            <a:pPr algn="ctr"/>
            <a:endParaRPr lang="es-ES" dirty="0"/>
          </a:p>
          <a:p>
            <a:pPr algn="ctr"/>
            <a:r>
              <a:rPr lang="es-ES" dirty="0" smtClean="0"/>
              <a:t>Accept the other </a:t>
            </a:r>
            <a:r>
              <a:rPr lang="es-ES" dirty="0" err="1" smtClean="0"/>
              <a:t>person</a:t>
            </a:r>
            <a:r>
              <a:rPr lang="es-ES" dirty="0" smtClean="0"/>
              <a:t> </a:t>
            </a:r>
            <a:r>
              <a:rPr lang="es-ES" dirty="0" smtClean="0"/>
              <a:t>so </a:t>
            </a:r>
            <a:r>
              <a:rPr lang="es-ES" dirty="0" err="1" smtClean="0"/>
              <a:t>how</a:t>
            </a:r>
            <a:r>
              <a:rPr lang="es-ES" dirty="0" smtClean="0"/>
              <a:t> </a:t>
            </a:r>
            <a:r>
              <a:rPr lang="es-ES" dirty="0" smtClean="0"/>
              <a:t>is not the person you become when you are finished changing, this will be a mistake.(</a:t>
            </a:r>
            <a:r>
              <a:rPr lang="es-ES" sz="2000" dirty="0" smtClean="0"/>
              <a:t>acepte a la otra persona por lo que ahora es, no por la persona que se convierta cuando usted acabe de cambiarla esto va a ser un error</a:t>
            </a:r>
            <a:r>
              <a:rPr lang="es-ES" dirty="0" smtClean="0"/>
              <a:t>) </a:t>
            </a:r>
            <a:endParaRPr lang="es-ES" dirty="0"/>
          </a:p>
        </p:txBody>
      </p:sp>
      <p:pic>
        <p:nvPicPr>
          <p:cNvPr id="6" name="5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32254823"/>
      </p:ext>
    </p:extLst>
  </p:cSld>
  <p:clrMapOvr>
    <a:masterClrMapping/>
  </p:clrMapOvr>
  <mc:AlternateContent xmlns:mc="http://schemas.openxmlformats.org/markup-compatibility/2006" xmlns:p14="http://schemas.microsoft.com/office/powerpoint/2010/main">
    <mc:Choice Requires="p14">
      <p:transition spd="slow" p14:dur="1600" advTm="15884">
        <p14:prism isContent="1" isInverted="1"/>
      </p:transition>
    </mc:Choice>
    <mc:Fallback xmlns="">
      <p:transition spd="slow" advTm="158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2000">
              <a:srgbClr val="FF3399"/>
            </a:gs>
            <a:gs pos="6000">
              <a:srgbClr val="FF6633"/>
            </a:gs>
            <a:gs pos="22000">
              <a:srgbClr val="FFFF00"/>
            </a:gs>
            <a:gs pos="45000">
              <a:srgbClr val="01A78F"/>
            </a:gs>
            <a:gs pos="99000">
              <a:srgbClr val="3366FF"/>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19256" cy="6120680"/>
          </a:xfrm>
        </p:spPr>
        <p:txBody>
          <a:bodyPr>
            <a:normAutofit lnSpcReduction="10000"/>
          </a:bodyPr>
          <a:lstStyle/>
          <a:p>
            <a:pPr algn="ctr"/>
            <a:r>
              <a:rPr lang="es-ES" dirty="0" smtClean="0"/>
              <a:t>focus only on what you can change your own behavior, expectations and leave your partner, you arejust yours, the ather person always disappoint.(</a:t>
            </a:r>
            <a:r>
              <a:rPr lang="es-ES" sz="2000" dirty="0" smtClean="0"/>
              <a:t>consentirse solo en lo que pueda cambiar de su propia conducta y abandone las expectativas sobre su pareja, si son solo suyas, la otra persona siempre lo decepcionara</a:t>
            </a:r>
            <a:r>
              <a:rPr lang="es-ES" dirty="0" smtClean="0"/>
              <a:t>)</a:t>
            </a:r>
          </a:p>
          <a:p>
            <a:pPr marL="0" indent="0" algn="ctr">
              <a:buNone/>
            </a:pPr>
            <a:endParaRPr lang="es-ES" dirty="0"/>
          </a:p>
          <a:p>
            <a:pPr algn="ctr"/>
            <a:r>
              <a:rPr lang="es-ES" dirty="0" smtClean="0"/>
              <a:t>Keep your sense of humor and try to invent activities that you both enjoy doing…Desides alot of fun build modes of cooperation and mutual support.(</a:t>
            </a:r>
            <a:r>
              <a:rPr lang="es-ES" sz="2000" dirty="0" smtClean="0"/>
              <a:t>no pierda el sentido del humor y trate de inventar actividades que los dos disfruten haciendo…Aparte de divertirse mucho, construirá modos de cooperación y apoyo mutuo</a:t>
            </a:r>
            <a:r>
              <a:rPr lang="es-ES" dirty="0" smtClean="0"/>
              <a:t>)</a:t>
            </a:r>
            <a:endParaRPr lang="es-ES" dirty="0"/>
          </a:p>
        </p:txBody>
      </p:sp>
      <p:pic>
        <p:nvPicPr>
          <p:cNvPr id="6" name="5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150337425"/>
      </p:ext>
    </p:extLst>
  </p:cSld>
  <p:clrMapOvr>
    <a:masterClrMapping/>
  </p:clrMapOvr>
  <mc:AlternateContent xmlns:mc="http://schemas.openxmlformats.org/markup-compatibility/2006" xmlns:p14="http://schemas.microsoft.com/office/powerpoint/2010/main">
    <mc:Choice Requires="p14">
      <p:transition spd="slow" p14:dur="800" advTm="16809">
        <p14:flythrough/>
      </p:transition>
    </mc:Choice>
    <mc:Fallback xmlns="">
      <p:transition spd="slow" advTm="168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rgbClr val="FF3399"/>
            </a:gs>
            <a:gs pos="66000">
              <a:srgbClr val="0819FB"/>
            </a:gs>
            <a:gs pos="35001">
              <a:srgbClr val="1A8D48"/>
            </a:gs>
            <a:gs pos="52000">
              <a:srgbClr val="FFFF00"/>
            </a:gs>
            <a:gs pos="42000">
              <a:srgbClr val="EE3F17"/>
            </a:gs>
            <a:gs pos="88000">
              <a:srgbClr val="E81766"/>
            </a:gs>
            <a:gs pos="67000">
              <a:srgbClr val="A603AB"/>
            </a:gs>
          </a:gsLst>
          <a:lin ang="5400000" scaled="0"/>
        </a:gradFill>
        <a:effectLst/>
      </p:bgPr>
    </p:bg>
    <p:spTree>
      <p:nvGrpSpPr>
        <p:cNvPr id="1" name=""/>
        <p:cNvGrpSpPr/>
        <p:nvPr/>
      </p:nvGrpSpPr>
      <p:grpSpPr>
        <a:xfrm>
          <a:off x="0" y="0"/>
          <a:ext cx="0" cy="0"/>
          <a:chOff x="0" y="0"/>
          <a:chExt cx="0" cy="0"/>
        </a:xfrm>
      </p:grpSpPr>
      <p:sp>
        <p:nvSpPr>
          <p:cNvPr id="10" name="9 Título"/>
          <p:cNvSpPr>
            <a:spLocks noGrp="1"/>
          </p:cNvSpPr>
          <p:nvPr>
            <p:ph type="title"/>
          </p:nvPr>
        </p:nvSpPr>
        <p:spPr>
          <a:xfrm>
            <a:off x="971600" y="1988840"/>
            <a:ext cx="7787208" cy="3096344"/>
          </a:xfrm>
        </p:spPr>
        <p:txBody>
          <a:bodyPr>
            <a:normAutofit/>
          </a:bodyPr>
          <a:lstStyle/>
          <a:p>
            <a:r>
              <a:rPr lang="es-ES" dirty="0" smtClean="0">
                <a:latin typeface="Algerian" pitchFamily="82" charset="0"/>
              </a:rPr>
              <a:t>THIS WORY YOU HAVE A BEAUTIFUL RELATIONSHIP AND BETTER HEALTH!!</a:t>
            </a:r>
            <a:r>
              <a:rPr lang="es-ES" dirty="0" smtClean="0"/>
              <a:t/>
            </a:r>
            <a:br>
              <a:rPr lang="es-ES" dirty="0" smtClean="0"/>
            </a:br>
            <a:endParaRPr lang="es-ES" dirty="0"/>
          </a:p>
        </p:txBody>
      </p:sp>
      <p:sp>
        <p:nvSpPr>
          <p:cNvPr id="11" name="10 Marcador de contenido"/>
          <p:cNvSpPr>
            <a:spLocks noGrp="1"/>
          </p:cNvSpPr>
          <p:nvPr>
            <p:ph idx="1"/>
          </p:nvPr>
        </p:nvSpPr>
        <p:spPr/>
        <p:txBody>
          <a:bodyPr/>
          <a:lstStyle/>
          <a:p>
            <a:pPr marL="0" indent="0">
              <a:buNone/>
            </a:pPr>
            <a:endParaRPr lang="es-ES" dirty="0" smtClean="0"/>
          </a:p>
          <a:p>
            <a:pPr marL="0" indent="0">
              <a:buNone/>
            </a:pPr>
            <a:endParaRPr lang="es-ES" dirty="0"/>
          </a:p>
        </p:txBody>
      </p:sp>
      <p:pic>
        <p:nvPicPr>
          <p:cNvPr id="14" name="13 Audio">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835810595"/>
      </p:ext>
    </p:extLst>
  </p:cSld>
  <p:clrMapOvr>
    <a:masterClrMapping/>
  </p:clrMapOvr>
  <mc:AlternateContent xmlns:mc="http://schemas.openxmlformats.org/markup-compatibility/2006" xmlns:p14="http://schemas.microsoft.com/office/powerpoint/2010/main">
    <mc:Choice Requires="p14">
      <p:transition spd="slow" p14:dur="1600" advTm="6227">
        <p14:gallery dir="l"/>
      </p:transition>
    </mc:Choice>
    <mc:Fallback xmlns="">
      <p:transition spd="slow" advTm="62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4"/>
                </p:tgtEl>
              </p:cMediaNode>
            </p:audio>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5000">
              <a:srgbClr val="A603AB"/>
            </a:gs>
            <a:gs pos="80000">
              <a:srgbClr val="0819FB"/>
            </a:gs>
            <a:gs pos="76000">
              <a:srgbClr val="1A8D48"/>
            </a:gs>
            <a:gs pos="52000">
              <a:srgbClr val="FFFF00"/>
            </a:gs>
            <a:gs pos="73000">
              <a:srgbClr val="EE3F17"/>
            </a:gs>
            <a:gs pos="88000">
              <a:srgbClr val="E81766"/>
            </a:gs>
            <a:gs pos="54000">
              <a:srgbClr val="A603AB"/>
            </a:gs>
          </a:gsLst>
          <a:lin ang="5400000" scaled="0"/>
        </a:gradFill>
        <a:effectLst/>
      </p:bgPr>
    </p:bg>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5536" y="188640"/>
            <a:ext cx="8280920" cy="641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57695848"/>
      </p:ext>
    </p:extLst>
  </p:cSld>
  <p:clrMapOvr>
    <a:masterClrMapping/>
  </p:clrMapOvr>
  <mc:AlternateContent xmlns:mc="http://schemas.openxmlformats.org/markup-compatibility/2006" xmlns:p14="http://schemas.microsoft.com/office/powerpoint/2010/main">
    <mc:Choice Requires="p14">
      <p:transition spd="slow" p14:dur="1200" advTm="5787">
        <p14:flip dir="r"/>
      </p:transition>
    </mc:Choice>
    <mc:Fallback xmlns="">
      <p:transition spd="slow" advTm="57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1.7|1.7|1.9|1.7|1.9|1.7|1.8|0.4"/>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TotalTime>
  <Words>588</Words>
  <Application>Microsoft Office PowerPoint</Application>
  <PresentationFormat>Presentación en pantalla (4:3)</PresentationFormat>
  <Paragraphs>29</Paragraphs>
  <Slides>9</Slides>
  <Notes>2</Notes>
  <HiddenSlides>0</HiddenSlides>
  <MMClips>9</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SITUATION: To take care your sexual life and have a good relationship with your  boy/girl friend </vt:lpstr>
      <vt:lpstr>Presentación de PowerPoint</vt:lpstr>
      <vt:lpstr>Presentación de PowerPoint</vt:lpstr>
      <vt:lpstr>Presentación de PowerPoint</vt:lpstr>
      <vt:lpstr>Presentación de PowerPoint</vt:lpstr>
      <vt:lpstr>Presentación de PowerPoint</vt:lpstr>
      <vt:lpstr>THIS WORY YOU HAVE A BEAUTIFUL RELATIONSHIP AND BETTER HEALTH!!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Juliana</dc:creator>
  <cp:lastModifiedBy>AULA VIRTUAL</cp:lastModifiedBy>
  <cp:revision>41</cp:revision>
  <dcterms:created xsi:type="dcterms:W3CDTF">2013-09-10T19:56:48Z</dcterms:created>
  <dcterms:modified xsi:type="dcterms:W3CDTF">2014-07-03T22:56:12Z</dcterms:modified>
</cp:coreProperties>
</file>